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1B2A406-D2A3-4A97-BD33-8EC807D8D5BB}" v="32" dt="2022-05-16T05:48:13.415"/>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85174"/>
  </p:normalViewPr>
  <p:slideViewPr>
    <p:cSldViewPr snapToGrid="0" snapToObjects="1">
      <p:cViewPr>
        <p:scale>
          <a:sx n="60" d="100"/>
          <a:sy n="60" d="100"/>
        </p:scale>
        <p:origin x="948" y="-84"/>
      </p:cViewPr>
      <p:guideLst>
        <p:guide orient="horz" pos="2160"/>
        <p:guide pos="3840"/>
      </p:guideLst>
    </p:cSldViewPr>
  </p:slideViewPr>
  <p:notesTextViewPr>
    <p:cViewPr>
      <p:scale>
        <a:sx n="66" d="100"/>
        <a:sy n="66"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Freeman, Thomas" userId="d88e1eee-d465-41bf-a11e-3e52a6970c27" providerId="ADAL" clId="{91B2A406-D2A3-4A97-BD33-8EC807D8D5BB}"/>
    <pc:docChg chg="undo redo custSel modSld">
      <pc:chgData name="Freeman, Thomas" userId="d88e1eee-d465-41bf-a11e-3e52a6970c27" providerId="ADAL" clId="{91B2A406-D2A3-4A97-BD33-8EC807D8D5BB}" dt="2022-05-16T06:22:48.750" v="18703" actId="20577"/>
      <pc:docMkLst>
        <pc:docMk/>
      </pc:docMkLst>
      <pc:sldChg chg="modSp mod">
        <pc:chgData name="Freeman, Thomas" userId="d88e1eee-d465-41bf-a11e-3e52a6970c27" providerId="ADAL" clId="{91B2A406-D2A3-4A97-BD33-8EC807D8D5BB}" dt="2022-05-02T16:50:42.234" v="9971" actId="33524"/>
        <pc:sldMkLst>
          <pc:docMk/>
          <pc:sldMk cId="1553432724" sldId="262"/>
        </pc:sldMkLst>
        <pc:spChg chg="mod">
          <ac:chgData name="Freeman, Thomas" userId="d88e1eee-d465-41bf-a11e-3e52a6970c27" providerId="ADAL" clId="{91B2A406-D2A3-4A97-BD33-8EC807D8D5BB}" dt="2022-05-02T16:50:42.234" v="9971" actId="33524"/>
          <ac:spMkLst>
            <pc:docMk/>
            <pc:sldMk cId="1553432724" sldId="262"/>
            <ac:spMk id="7" creationId="{0BFEC426-B615-E549-83E5-140FD588BC64}"/>
          </ac:spMkLst>
        </pc:spChg>
      </pc:sldChg>
      <pc:sldChg chg="modSp mod">
        <pc:chgData name="Freeman, Thomas" userId="d88e1eee-d465-41bf-a11e-3e52a6970c27" providerId="ADAL" clId="{91B2A406-D2A3-4A97-BD33-8EC807D8D5BB}" dt="2022-04-29T08:29:10.098" v="6623" actId="20577"/>
        <pc:sldMkLst>
          <pc:docMk/>
          <pc:sldMk cId="3288665831" sldId="263"/>
        </pc:sldMkLst>
        <pc:spChg chg="mod">
          <ac:chgData name="Freeman, Thomas" userId="d88e1eee-d465-41bf-a11e-3e52a6970c27" providerId="ADAL" clId="{91B2A406-D2A3-4A97-BD33-8EC807D8D5BB}" dt="2022-04-29T08:29:10.098" v="6623" actId="20577"/>
          <ac:spMkLst>
            <pc:docMk/>
            <pc:sldMk cId="3288665831" sldId="263"/>
            <ac:spMk id="5" creationId="{1B07C49E-AFFC-EC46-8930-E4D428F5F943}"/>
          </ac:spMkLst>
        </pc:spChg>
      </pc:sldChg>
      <pc:sldChg chg="addSp delSp modSp mod">
        <pc:chgData name="Freeman, Thomas" userId="d88e1eee-d465-41bf-a11e-3e52a6970c27" providerId="ADAL" clId="{91B2A406-D2A3-4A97-BD33-8EC807D8D5BB}" dt="2022-05-02T16:36:43.367" v="9625" actId="20577"/>
        <pc:sldMkLst>
          <pc:docMk/>
          <pc:sldMk cId="2987552906" sldId="264"/>
        </pc:sldMkLst>
        <pc:spChg chg="add del">
          <ac:chgData name="Freeman, Thomas" userId="d88e1eee-d465-41bf-a11e-3e52a6970c27" providerId="ADAL" clId="{91B2A406-D2A3-4A97-BD33-8EC807D8D5BB}" dt="2022-05-02T15:10:51.528" v="7224"/>
          <ac:spMkLst>
            <pc:docMk/>
            <pc:sldMk cId="2987552906" sldId="264"/>
            <ac:spMk id="2" creationId="{F43CFB36-B52C-4B31-A8B0-80B75BE156BC}"/>
          </ac:spMkLst>
        </pc:spChg>
        <pc:spChg chg="mod">
          <ac:chgData name="Freeman, Thomas" userId="d88e1eee-d465-41bf-a11e-3e52a6970c27" providerId="ADAL" clId="{91B2A406-D2A3-4A97-BD33-8EC807D8D5BB}" dt="2022-05-02T16:36:43.367" v="9625" actId="20577"/>
          <ac:spMkLst>
            <pc:docMk/>
            <pc:sldMk cId="2987552906" sldId="264"/>
            <ac:spMk id="5" creationId="{1B07C49E-AFFC-EC46-8930-E4D428F5F943}"/>
          </ac:spMkLst>
        </pc:spChg>
      </pc:sldChg>
      <pc:sldChg chg="modSp mod">
        <pc:chgData name="Freeman, Thomas" userId="d88e1eee-d465-41bf-a11e-3e52a6970c27" providerId="ADAL" clId="{91B2A406-D2A3-4A97-BD33-8EC807D8D5BB}" dt="2022-05-02T17:12:03.754" v="10398" actId="207"/>
        <pc:sldMkLst>
          <pc:docMk/>
          <pc:sldMk cId="1578726356" sldId="265"/>
        </pc:sldMkLst>
        <pc:spChg chg="mod">
          <ac:chgData name="Freeman, Thomas" userId="d88e1eee-d465-41bf-a11e-3e52a6970c27" providerId="ADAL" clId="{91B2A406-D2A3-4A97-BD33-8EC807D8D5BB}" dt="2022-05-02T17:12:03.754" v="10398" actId="207"/>
          <ac:spMkLst>
            <pc:docMk/>
            <pc:sldMk cId="1578726356" sldId="265"/>
            <ac:spMk id="5" creationId="{1B07C49E-AFFC-EC46-8930-E4D428F5F943}"/>
          </ac:spMkLst>
        </pc:spChg>
      </pc:sldChg>
      <pc:sldChg chg="modSp mod">
        <pc:chgData name="Freeman, Thomas" userId="d88e1eee-d465-41bf-a11e-3e52a6970c27" providerId="ADAL" clId="{91B2A406-D2A3-4A97-BD33-8EC807D8D5BB}" dt="2022-05-02T16:06:27.610" v="8692" actId="20577"/>
        <pc:sldMkLst>
          <pc:docMk/>
          <pc:sldMk cId="779971636" sldId="266"/>
        </pc:sldMkLst>
        <pc:spChg chg="mod">
          <ac:chgData name="Freeman, Thomas" userId="d88e1eee-d465-41bf-a11e-3e52a6970c27" providerId="ADAL" clId="{91B2A406-D2A3-4A97-BD33-8EC807D8D5BB}" dt="2022-05-02T16:06:27.610" v="8692" actId="20577"/>
          <ac:spMkLst>
            <pc:docMk/>
            <pc:sldMk cId="779971636" sldId="266"/>
            <ac:spMk id="5" creationId="{1B07C49E-AFFC-EC46-8930-E4D428F5F943}"/>
          </ac:spMkLst>
        </pc:spChg>
      </pc:sldChg>
      <pc:sldChg chg="addSp modSp mod">
        <pc:chgData name="Freeman, Thomas" userId="d88e1eee-d465-41bf-a11e-3e52a6970c27" providerId="ADAL" clId="{91B2A406-D2A3-4A97-BD33-8EC807D8D5BB}" dt="2022-05-15T18:47:40.097" v="13713" actId="20577"/>
        <pc:sldMkLst>
          <pc:docMk/>
          <pc:sldMk cId="3865605948" sldId="269"/>
        </pc:sldMkLst>
        <pc:spChg chg="mod">
          <ac:chgData name="Freeman, Thomas" userId="d88e1eee-d465-41bf-a11e-3e52a6970c27" providerId="ADAL" clId="{91B2A406-D2A3-4A97-BD33-8EC807D8D5BB}" dt="2022-05-15T18:47:40.097" v="13713" actId="20577"/>
          <ac:spMkLst>
            <pc:docMk/>
            <pc:sldMk cId="3865605948" sldId="269"/>
            <ac:spMk id="3" creationId="{373827F3-F386-AA4E-80ED-D86DEF8C158D}"/>
          </ac:spMkLst>
        </pc:spChg>
        <pc:picChg chg="add mod">
          <ac:chgData name="Freeman, Thomas" userId="d88e1eee-d465-41bf-a11e-3e52a6970c27" providerId="ADAL" clId="{91B2A406-D2A3-4A97-BD33-8EC807D8D5BB}" dt="2022-04-24T15:53:02.336" v="2681" actId="1076"/>
          <ac:picMkLst>
            <pc:docMk/>
            <pc:sldMk cId="3865605948" sldId="269"/>
            <ac:picMk id="6" creationId="{EB466EF4-3B70-4D9C-ABDD-EF7B4298AE94}"/>
          </ac:picMkLst>
        </pc:picChg>
      </pc:sldChg>
      <pc:sldChg chg="addSp modSp mod">
        <pc:chgData name="Freeman, Thomas" userId="d88e1eee-d465-41bf-a11e-3e52a6970c27" providerId="ADAL" clId="{91B2A406-D2A3-4A97-BD33-8EC807D8D5BB}" dt="2022-04-24T14:22:20.772" v="1033"/>
        <pc:sldMkLst>
          <pc:docMk/>
          <pc:sldMk cId="2727850971" sldId="270"/>
        </pc:sldMkLst>
        <pc:spChg chg="mod">
          <ac:chgData name="Freeman, Thomas" userId="d88e1eee-d465-41bf-a11e-3e52a6970c27" providerId="ADAL" clId="{91B2A406-D2A3-4A97-BD33-8EC807D8D5BB}" dt="2022-04-24T14:22:20.772" v="1033"/>
          <ac:spMkLst>
            <pc:docMk/>
            <pc:sldMk cId="2727850971" sldId="270"/>
            <ac:spMk id="5" creationId="{1B07C49E-AFFC-EC46-8930-E4D428F5F943}"/>
          </ac:spMkLst>
        </pc:spChg>
        <pc:picChg chg="add mod">
          <ac:chgData name="Freeman, Thomas" userId="d88e1eee-d465-41bf-a11e-3e52a6970c27" providerId="ADAL" clId="{91B2A406-D2A3-4A97-BD33-8EC807D8D5BB}" dt="2022-04-24T10:33:51.724" v="114" actId="1076"/>
          <ac:picMkLst>
            <pc:docMk/>
            <pc:sldMk cId="2727850971" sldId="270"/>
            <ac:picMk id="6" creationId="{FDFA2C4A-EBA6-42F5-9C09-4A424F8E1ED0}"/>
          </ac:picMkLst>
        </pc:picChg>
      </pc:sldChg>
      <pc:sldChg chg="modSp mod">
        <pc:chgData name="Freeman, Thomas" userId="d88e1eee-d465-41bf-a11e-3e52a6970c27" providerId="ADAL" clId="{91B2A406-D2A3-4A97-BD33-8EC807D8D5BB}" dt="2022-05-16T06:22:48.750" v="18703" actId="20577"/>
        <pc:sldMkLst>
          <pc:docMk/>
          <pc:sldMk cId="1630123617" sldId="274"/>
        </pc:sldMkLst>
        <pc:spChg chg="mod">
          <ac:chgData name="Freeman, Thomas" userId="d88e1eee-d465-41bf-a11e-3e52a6970c27" providerId="ADAL" clId="{91B2A406-D2A3-4A97-BD33-8EC807D8D5BB}" dt="2022-05-16T06:22:48.750" v="18703" actId="20577"/>
          <ac:spMkLst>
            <pc:docMk/>
            <pc:sldMk cId="1630123617" sldId="274"/>
            <ac:spMk id="5" creationId="{28684E62-A9F8-4E7A-AB01-78893062A1B4}"/>
          </ac:spMkLst>
        </pc:spChg>
      </pc:sldChg>
      <pc:sldChg chg="addSp modSp mod">
        <pc:chgData name="Freeman, Thomas" userId="d88e1eee-d465-41bf-a11e-3e52a6970c27" providerId="ADAL" clId="{91B2A406-D2A3-4A97-BD33-8EC807D8D5BB}" dt="2022-05-15T20:22:26.591" v="15187" actId="1076"/>
        <pc:sldMkLst>
          <pc:docMk/>
          <pc:sldMk cId="3410008520" sldId="275"/>
        </pc:sldMkLst>
        <pc:spChg chg="mod">
          <ac:chgData name="Freeman, Thomas" userId="d88e1eee-d465-41bf-a11e-3e52a6970c27" providerId="ADAL" clId="{91B2A406-D2A3-4A97-BD33-8EC807D8D5BB}" dt="2022-05-15T20:22:25.274" v="15186" actId="27636"/>
          <ac:spMkLst>
            <pc:docMk/>
            <pc:sldMk cId="3410008520" sldId="275"/>
            <ac:spMk id="5" creationId="{28684E62-A9F8-4E7A-AB01-78893062A1B4}"/>
          </ac:spMkLst>
        </pc:spChg>
        <pc:picChg chg="add mod">
          <ac:chgData name="Freeman, Thomas" userId="d88e1eee-d465-41bf-a11e-3e52a6970c27" providerId="ADAL" clId="{91B2A406-D2A3-4A97-BD33-8EC807D8D5BB}" dt="2022-05-15T20:22:26.591" v="15187" actId="1076"/>
          <ac:picMkLst>
            <pc:docMk/>
            <pc:sldMk cId="3410008520" sldId="275"/>
            <ac:picMk id="3" creationId="{708336C9-7579-4AE6-B063-9267EA8617B9}"/>
          </ac:picMkLst>
        </pc:picChg>
      </pc:sldChg>
      <pc:sldChg chg="modSp mod">
        <pc:chgData name="Freeman, Thomas" userId="d88e1eee-d465-41bf-a11e-3e52a6970c27" providerId="ADAL" clId="{91B2A406-D2A3-4A97-BD33-8EC807D8D5BB}" dt="2022-05-15T20:49:32.590" v="16088" actId="20577"/>
        <pc:sldMkLst>
          <pc:docMk/>
          <pc:sldMk cId="148114319" sldId="276"/>
        </pc:sldMkLst>
        <pc:spChg chg="mod">
          <ac:chgData name="Freeman, Thomas" userId="d88e1eee-d465-41bf-a11e-3e52a6970c27" providerId="ADAL" clId="{91B2A406-D2A3-4A97-BD33-8EC807D8D5BB}" dt="2022-05-15T20:49:32.590" v="16088" actId="20577"/>
          <ac:spMkLst>
            <pc:docMk/>
            <pc:sldMk cId="148114319" sldId="276"/>
            <ac:spMk id="5" creationId="{1B07C49E-AFFC-EC46-8930-E4D428F5F943}"/>
          </ac:spMkLst>
        </pc:spChg>
      </pc:sldChg>
      <pc:sldChg chg="addSp delSp modSp mod">
        <pc:chgData name="Freeman, Thomas" userId="d88e1eee-d465-41bf-a11e-3e52a6970c27" providerId="ADAL" clId="{91B2A406-D2A3-4A97-BD33-8EC807D8D5BB}" dt="2022-05-15T19:54:06.238" v="14401" actId="1076"/>
        <pc:sldMkLst>
          <pc:docMk/>
          <pc:sldMk cId="2459446073" sldId="289"/>
        </pc:sldMkLst>
        <pc:spChg chg="add del mod">
          <ac:chgData name="Freeman, Thomas" userId="d88e1eee-d465-41bf-a11e-3e52a6970c27" providerId="ADAL" clId="{91B2A406-D2A3-4A97-BD33-8EC807D8D5BB}" dt="2022-04-24T14:06:10.205" v="571" actId="478"/>
          <ac:spMkLst>
            <pc:docMk/>
            <pc:sldMk cId="2459446073" sldId="289"/>
            <ac:spMk id="2" creationId="{6255630A-F6C5-4161-9983-E6F97F9C5020}"/>
          </ac:spMkLst>
        </pc:spChg>
        <pc:spChg chg="mod">
          <ac:chgData name="Freeman, Thomas" userId="d88e1eee-d465-41bf-a11e-3e52a6970c27" providerId="ADAL" clId="{91B2A406-D2A3-4A97-BD33-8EC807D8D5BB}" dt="2022-05-15T19:53:47.215" v="14395" actId="1076"/>
          <ac:spMkLst>
            <pc:docMk/>
            <pc:sldMk cId="2459446073" sldId="289"/>
            <ac:spMk id="5" creationId="{1B07C49E-AFFC-EC46-8930-E4D428F5F943}"/>
          </ac:spMkLst>
        </pc:spChg>
        <pc:picChg chg="add mod">
          <ac:chgData name="Freeman, Thomas" userId="d88e1eee-d465-41bf-a11e-3e52a6970c27" providerId="ADAL" clId="{91B2A406-D2A3-4A97-BD33-8EC807D8D5BB}" dt="2022-05-15T19:53:56.259" v="14398" actId="1076"/>
          <ac:picMkLst>
            <pc:docMk/>
            <pc:sldMk cId="2459446073" sldId="289"/>
            <ac:picMk id="3" creationId="{3FBBC27B-E09F-41AE-9CB8-9DC81A7159E7}"/>
          </ac:picMkLst>
        </pc:picChg>
        <pc:picChg chg="add mod">
          <ac:chgData name="Freeman, Thomas" userId="d88e1eee-d465-41bf-a11e-3e52a6970c27" providerId="ADAL" clId="{91B2A406-D2A3-4A97-BD33-8EC807D8D5BB}" dt="2022-05-15T19:54:06.238" v="14401" actId="1076"/>
          <ac:picMkLst>
            <pc:docMk/>
            <pc:sldMk cId="2459446073" sldId="289"/>
            <ac:picMk id="6" creationId="{DC2BA7C0-5385-425B-A761-D47691071198}"/>
          </ac:picMkLst>
        </pc:picChg>
      </pc:sldChg>
      <pc:sldChg chg="modSp mod">
        <pc:chgData name="Freeman, Thomas" userId="d88e1eee-d465-41bf-a11e-3e52a6970c27" providerId="ADAL" clId="{91B2A406-D2A3-4A97-BD33-8EC807D8D5BB}" dt="2022-05-16T06:03:52.692" v="17860" actId="27636"/>
        <pc:sldMkLst>
          <pc:docMk/>
          <pc:sldMk cId="1813711241" sldId="293"/>
        </pc:sldMkLst>
        <pc:spChg chg="mod">
          <ac:chgData name="Freeman, Thomas" userId="d88e1eee-d465-41bf-a11e-3e52a6970c27" providerId="ADAL" clId="{91B2A406-D2A3-4A97-BD33-8EC807D8D5BB}" dt="2022-05-16T06:03:52.692" v="17860" actId="27636"/>
          <ac:spMkLst>
            <pc:docMk/>
            <pc:sldMk cId="1813711241" sldId="293"/>
            <ac:spMk id="5" creationId="{1B07C49E-AFFC-EC46-8930-E4D428F5F943}"/>
          </ac:spMkLst>
        </pc:spChg>
      </pc:sldChg>
      <pc:sldChg chg="addSp delSp modSp mod">
        <pc:chgData name="Freeman, Thomas" userId="d88e1eee-d465-41bf-a11e-3e52a6970c27" providerId="ADAL" clId="{91B2A406-D2A3-4A97-BD33-8EC807D8D5BB}" dt="2022-05-02T17:16:56.743" v="10588" actId="20577"/>
        <pc:sldMkLst>
          <pc:docMk/>
          <pc:sldMk cId="981671777" sldId="296"/>
        </pc:sldMkLst>
        <pc:spChg chg="mod">
          <ac:chgData name="Freeman, Thomas" userId="d88e1eee-d465-41bf-a11e-3e52a6970c27" providerId="ADAL" clId="{91B2A406-D2A3-4A97-BD33-8EC807D8D5BB}" dt="2022-04-24T14:08:24.287" v="626" actId="20577"/>
          <ac:spMkLst>
            <pc:docMk/>
            <pc:sldMk cId="981671777" sldId="296"/>
            <ac:spMk id="2" creationId="{54176327-8CC4-4356-8BBB-DC4965CE9857}"/>
          </ac:spMkLst>
        </pc:spChg>
        <pc:spChg chg="mod">
          <ac:chgData name="Freeman, Thomas" userId="d88e1eee-d465-41bf-a11e-3e52a6970c27" providerId="ADAL" clId="{91B2A406-D2A3-4A97-BD33-8EC807D8D5BB}" dt="2022-05-02T17:16:56.743" v="10588" actId="20577"/>
          <ac:spMkLst>
            <pc:docMk/>
            <pc:sldMk cId="981671777" sldId="296"/>
            <ac:spMk id="5" creationId="{85D9F803-CDBC-C74C-AF1B-2B5937D1C241}"/>
          </ac:spMkLst>
        </pc:spChg>
        <pc:picChg chg="add del mod">
          <ac:chgData name="Freeman, Thomas" userId="d88e1eee-d465-41bf-a11e-3e52a6970c27" providerId="ADAL" clId="{91B2A406-D2A3-4A97-BD33-8EC807D8D5BB}" dt="2022-04-24T11:30:10.327" v="239" actId="478"/>
          <ac:picMkLst>
            <pc:docMk/>
            <pc:sldMk cId="981671777" sldId="296"/>
            <ac:picMk id="6" creationId="{7A120646-1C7D-4198-881B-4E3CDCA5B0CC}"/>
          </ac:picMkLst>
        </pc:picChg>
        <pc:picChg chg="add mod">
          <ac:chgData name="Freeman, Thomas" userId="d88e1eee-d465-41bf-a11e-3e52a6970c27" providerId="ADAL" clId="{91B2A406-D2A3-4A97-BD33-8EC807D8D5BB}" dt="2022-04-24T12:24:43.587" v="246" actId="1076"/>
          <ac:picMkLst>
            <pc:docMk/>
            <pc:sldMk cId="981671777" sldId="296"/>
            <ac:picMk id="8" creationId="{D802AE15-3F86-419E-9C4C-AE35F5CC7A33}"/>
          </ac:picMkLst>
        </pc:picChg>
      </pc:sldChg>
      <pc:sldChg chg="addSp delSp modSp mod">
        <pc:chgData name="Freeman, Thomas" userId="d88e1eee-d465-41bf-a11e-3e52a6970c27" providerId="ADAL" clId="{91B2A406-D2A3-4A97-BD33-8EC807D8D5BB}" dt="2022-05-02T16:35:27.573" v="9621" actId="478"/>
        <pc:sldMkLst>
          <pc:docMk/>
          <pc:sldMk cId="280316088" sldId="299"/>
        </pc:sldMkLst>
        <pc:spChg chg="mod">
          <ac:chgData name="Freeman, Thomas" userId="d88e1eee-d465-41bf-a11e-3e52a6970c27" providerId="ADAL" clId="{91B2A406-D2A3-4A97-BD33-8EC807D8D5BB}" dt="2022-05-02T16:35:11.806" v="9620" actId="20577"/>
          <ac:spMkLst>
            <pc:docMk/>
            <pc:sldMk cId="280316088" sldId="299"/>
            <ac:spMk id="3" creationId="{AB0AB2AC-B7E6-6849-9AE9-697369407F8F}"/>
          </ac:spMkLst>
        </pc:spChg>
        <pc:spChg chg="del">
          <ac:chgData name="Freeman, Thomas" userId="d88e1eee-d465-41bf-a11e-3e52a6970c27" providerId="ADAL" clId="{91B2A406-D2A3-4A97-BD33-8EC807D8D5BB}" dt="2022-04-22T17:31:02.544" v="2" actId="478"/>
          <ac:spMkLst>
            <pc:docMk/>
            <pc:sldMk cId="280316088" sldId="299"/>
            <ac:spMk id="5" creationId="{1B07C49E-AFFC-EC46-8930-E4D428F5F943}"/>
          </ac:spMkLst>
        </pc:spChg>
        <pc:spChg chg="add del mod">
          <ac:chgData name="Freeman, Thomas" userId="d88e1eee-d465-41bf-a11e-3e52a6970c27" providerId="ADAL" clId="{91B2A406-D2A3-4A97-BD33-8EC807D8D5BB}" dt="2022-05-02T16:08:43.437" v="8694"/>
          <ac:spMkLst>
            <pc:docMk/>
            <pc:sldMk cId="280316088" sldId="299"/>
            <ac:spMk id="10" creationId="{DDC8E32B-A6F4-45D0-BDAD-24D734A7FD60}"/>
          </ac:spMkLst>
        </pc:spChg>
        <pc:spChg chg="add del mod">
          <ac:chgData name="Freeman, Thomas" userId="d88e1eee-d465-41bf-a11e-3e52a6970c27" providerId="ADAL" clId="{91B2A406-D2A3-4A97-BD33-8EC807D8D5BB}" dt="2022-05-02T16:35:27.573" v="9621" actId="478"/>
          <ac:spMkLst>
            <pc:docMk/>
            <pc:sldMk cId="280316088" sldId="299"/>
            <ac:spMk id="11" creationId="{DA0A7ED4-930A-4AE4-BE59-CBDBEBF7FDA0}"/>
          </ac:spMkLst>
        </pc:spChg>
        <pc:grpChg chg="add mod">
          <ac:chgData name="Freeman, Thomas" userId="d88e1eee-d465-41bf-a11e-3e52a6970c27" providerId="ADAL" clId="{91B2A406-D2A3-4A97-BD33-8EC807D8D5BB}" dt="2022-04-22T17:31:09.518" v="4" actId="1076"/>
          <ac:grpSpMkLst>
            <pc:docMk/>
            <pc:sldMk cId="280316088" sldId="299"/>
            <ac:grpSpMk id="7" creationId="{A645F00A-7C97-456F-8ECD-BC1A366C1665}"/>
          </ac:grpSpMkLst>
        </pc:grpChg>
        <pc:picChg chg="mod">
          <ac:chgData name="Freeman, Thomas" userId="d88e1eee-d465-41bf-a11e-3e52a6970c27" providerId="ADAL" clId="{91B2A406-D2A3-4A97-BD33-8EC807D8D5BB}" dt="2022-04-22T17:30:51.928" v="0"/>
          <ac:picMkLst>
            <pc:docMk/>
            <pc:sldMk cId="280316088" sldId="299"/>
            <ac:picMk id="8" creationId="{F4DDC9DA-4B4E-4B1A-A221-6E99BE8BE4A8}"/>
          </ac:picMkLst>
        </pc:picChg>
        <pc:picChg chg="mod">
          <ac:chgData name="Freeman, Thomas" userId="d88e1eee-d465-41bf-a11e-3e52a6970c27" providerId="ADAL" clId="{91B2A406-D2A3-4A97-BD33-8EC807D8D5BB}" dt="2022-04-22T17:30:51.928" v="0"/>
          <ac:picMkLst>
            <pc:docMk/>
            <pc:sldMk cId="280316088" sldId="299"/>
            <ac:picMk id="9" creationId="{C0409D2E-491C-4029-8EC8-3F1F032B0333}"/>
          </ac:picMkLst>
        </pc:picChg>
      </pc:sldChg>
      <pc:sldChg chg="addSp delSp modSp mod">
        <pc:chgData name="Freeman, Thomas" userId="d88e1eee-d465-41bf-a11e-3e52a6970c27" providerId="ADAL" clId="{91B2A406-D2A3-4A97-BD33-8EC807D8D5BB}" dt="2022-05-02T14:53:42.292" v="7204" actId="14100"/>
        <pc:sldMkLst>
          <pc:docMk/>
          <pc:sldMk cId="1385553969" sldId="302"/>
        </pc:sldMkLst>
        <pc:spChg chg="del">
          <ac:chgData name="Freeman, Thomas" userId="d88e1eee-d465-41bf-a11e-3e52a6970c27" providerId="ADAL" clId="{91B2A406-D2A3-4A97-BD33-8EC807D8D5BB}" dt="2022-04-22T17:43:27.439" v="83" actId="478"/>
          <ac:spMkLst>
            <pc:docMk/>
            <pc:sldMk cId="1385553969" sldId="302"/>
            <ac:spMk id="2" creationId="{8B78C759-C687-440F-8CAE-D3071F1AB630}"/>
          </ac:spMkLst>
        </pc:spChg>
        <pc:spChg chg="mod">
          <ac:chgData name="Freeman, Thomas" userId="d88e1eee-d465-41bf-a11e-3e52a6970c27" providerId="ADAL" clId="{91B2A406-D2A3-4A97-BD33-8EC807D8D5BB}" dt="2022-05-02T14:53:42.292" v="7204" actId="14100"/>
          <ac:spMkLst>
            <pc:docMk/>
            <pc:sldMk cId="1385553969" sldId="302"/>
            <ac:spMk id="3" creationId="{AB0AB2AC-B7E6-6849-9AE9-697369407F8F}"/>
          </ac:spMkLst>
        </pc:spChg>
        <pc:grpChg chg="add mod">
          <ac:chgData name="Freeman, Thomas" userId="d88e1eee-d465-41bf-a11e-3e52a6970c27" providerId="ADAL" clId="{91B2A406-D2A3-4A97-BD33-8EC807D8D5BB}" dt="2022-04-22T17:43:41.611" v="89" actId="1076"/>
          <ac:grpSpMkLst>
            <pc:docMk/>
            <pc:sldMk cId="1385553969" sldId="302"/>
            <ac:grpSpMk id="13" creationId="{B69FE5B8-6F1F-4C6E-A173-CEBA924E698A}"/>
          </ac:grpSpMkLst>
        </pc:grpChg>
        <pc:picChg chg="add mod">
          <ac:chgData name="Freeman, Thomas" userId="d88e1eee-d465-41bf-a11e-3e52a6970c27" providerId="ADAL" clId="{91B2A406-D2A3-4A97-BD33-8EC807D8D5BB}" dt="2022-04-22T17:43:16.888" v="80" actId="164"/>
          <ac:picMkLst>
            <pc:docMk/>
            <pc:sldMk cId="1385553969" sldId="302"/>
            <ac:picMk id="7" creationId="{8FCCE899-1E77-4FD3-8FDD-7CF441E7A25B}"/>
          </ac:picMkLst>
        </pc:picChg>
        <pc:picChg chg="add mod">
          <ac:chgData name="Freeman, Thomas" userId="d88e1eee-d465-41bf-a11e-3e52a6970c27" providerId="ADAL" clId="{91B2A406-D2A3-4A97-BD33-8EC807D8D5BB}" dt="2022-04-22T17:43:20.220" v="81" actId="1076"/>
          <ac:picMkLst>
            <pc:docMk/>
            <pc:sldMk cId="1385553969" sldId="302"/>
            <ac:picMk id="9" creationId="{E4EF2D53-E10E-4343-A15E-22BE5B0B453B}"/>
          </ac:picMkLst>
        </pc:picChg>
        <pc:picChg chg="add mod">
          <ac:chgData name="Freeman, Thomas" userId="d88e1eee-d465-41bf-a11e-3e52a6970c27" providerId="ADAL" clId="{91B2A406-D2A3-4A97-BD33-8EC807D8D5BB}" dt="2022-04-22T17:43:16.888" v="80" actId="164"/>
          <ac:picMkLst>
            <pc:docMk/>
            <pc:sldMk cId="1385553969" sldId="302"/>
            <ac:picMk id="12" creationId="{8A4B9182-9D67-4C16-BDAC-661EE5E9F72E}"/>
          </ac:picMkLst>
        </pc:picChg>
      </pc:sldChg>
      <pc:sldChg chg="modSp mod">
        <pc:chgData name="Freeman, Thomas" userId="d88e1eee-d465-41bf-a11e-3e52a6970c27" providerId="ADAL" clId="{91B2A406-D2A3-4A97-BD33-8EC807D8D5BB}" dt="2022-05-15T21:12:43.027" v="16909" actId="20577"/>
        <pc:sldMkLst>
          <pc:docMk/>
          <pc:sldMk cId="334532777" sldId="303"/>
        </pc:sldMkLst>
        <pc:spChg chg="mod">
          <ac:chgData name="Freeman, Thomas" userId="d88e1eee-d465-41bf-a11e-3e52a6970c27" providerId="ADAL" clId="{91B2A406-D2A3-4A97-BD33-8EC807D8D5BB}" dt="2022-05-15T21:12:43.027" v="16909" actId="20577"/>
          <ac:spMkLst>
            <pc:docMk/>
            <pc:sldMk cId="334532777" sldId="303"/>
            <ac:spMk id="5" creationId="{1B07C49E-AFFC-EC46-8930-E4D428F5F943}"/>
          </ac:spMkLst>
        </pc:spChg>
      </pc:sldChg>
      <pc:sldChg chg="addSp delSp modSp mod">
        <pc:chgData name="Freeman, Thomas" userId="d88e1eee-d465-41bf-a11e-3e52a6970c27" providerId="ADAL" clId="{91B2A406-D2A3-4A97-BD33-8EC807D8D5BB}" dt="2022-05-15T18:57:38.462" v="13864" actId="20577"/>
        <pc:sldMkLst>
          <pc:docMk/>
          <pc:sldMk cId="3869789237" sldId="304"/>
        </pc:sldMkLst>
        <pc:spChg chg="del mod">
          <ac:chgData name="Freeman, Thomas" userId="d88e1eee-d465-41bf-a11e-3e52a6970c27" providerId="ADAL" clId="{91B2A406-D2A3-4A97-BD33-8EC807D8D5BB}" dt="2022-05-15T18:53:37.057" v="13714" actId="478"/>
          <ac:spMkLst>
            <pc:docMk/>
            <pc:sldMk cId="3869789237" sldId="304"/>
            <ac:spMk id="3" creationId="{373827F3-F386-AA4E-80ED-D86DEF8C158D}"/>
          </ac:spMkLst>
        </pc:spChg>
        <pc:spChg chg="add mod">
          <ac:chgData name="Freeman, Thomas" userId="d88e1eee-d465-41bf-a11e-3e52a6970c27" providerId="ADAL" clId="{91B2A406-D2A3-4A97-BD33-8EC807D8D5BB}" dt="2022-05-15T18:57:38.462" v="13864" actId="20577"/>
          <ac:spMkLst>
            <pc:docMk/>
            <pc:sldMk cId="3869789237" sldId="304"/>
            <ac:spMk id="7" creationId="{DDFA3C1D-25A6-45B3-AE4D-ADDF79EC993B}"/>
          </ac:spMkLst>
        </pc:spChg>
        <pc:picChg chg="add mod">
          <ac:chgData name="Freeman, Thomas" userId="d88e1eee-d465-41bf-a11e-3e52a6970c27" providerId="ADAL" clId="{91B2A406-D2A3-4A97-BD33-8EC807D8D5BB}" dt="2022-05-15T18:53:50.553" v="13718" actId="1076"/>
          <ac:picMkLst>
            <pc:docMk/>
            <pc:sldMk cId="3869789237" sldId="304"/>
            <ac:picMk id="6" creationId="{3374E1C8-5B8F-4DED-8154-CFC97CCEC156}"/>
          </ac:picMkLst>
        </pc:picChg>
      </pc:sldChg>
      <pc:sldChg chg="addSp modSp mod">
        <pc:chgData name="Freeman, Thomas" userId="d88e1eee-d465-41bf-a11e-3e52a6970c27" providerId="ADAL" clId="{91B2A406-D2A3-4A97-BD33-8EC807D8D5BB}" dt="2022-05-10T18:36:30.815" v="11867" actId="20577"/>
        <pc:sldMkLst>
          <pc:docMk/>
          <pc:sldMk cId="80090182" sldId="305"/>
        </pc:sldMkLst>
        <pc:spChg chg="mod">
          <ac:chgData name="Freeman, Thomas" userId="d88e1eee-d465-41bf-a11e-3e52a6970c27" providerId="ADAL" clId="{91B2A406-D2A3-4A97-BD33-8EC807D8D5BB}" dt="2022-05-10T18:36:30.815" v="11867" actId="20577"/>
          <ac:spMkLst>
            <pc:docMk/>
            <pc:sldMk cId="80090182" sldId="305"/>
            <ac:spMk id="3" creationId="{373827F3-F386-AA4E-80ED-D86DEF8C158D}"/>
          </ac:spMkLst>
        </pc:spChg>
        <pc:picChg chg="add mod">
          <ac:chgData name="Freeman, Thomas" userId="d88e1eee-d465-41bf-a11e-3e52a6970c27" providerId="ADAL" clId="{91B2A406-D2A3-4A97-BD33-8EC807D8D5BB}" dt="2022-04-22T17:48:33.411" v="100" actId="1076"/>
          <ac:picMkLst>
            <pc:docMk/>
            <pc:sldMk cId="80090182" sldId="305"/>
            <ac:picMk id="6" creationId="{ADD67EEC-1BAE-4C68-A00E-2F3C3ECB5249}"/>
          </ac:picMkLst>
        </pc:picChg>
      </pc:sldChg>
      <pc:sldChg chg="addSp modSp mod">
        <pc:chgData name="Freeman, Thomas" userId="d88e1eee-d465-41bf-a11e-3e52a6970c27" providerId="ADAL" clId="{91B2A406-D2A3-4A97-BD33-8EC807D8D5BB}" dt="2022-05-15T19:50:32.012" v="14391" actId="6549"/>
        <pc:sldMkLst>
          <pc:docMk/>
          <pc:sldMk cId="3145340593" sldId="306"/>
        </pc:sldMkLst>
        <pc:spChg chg="mod">
          <ac:chgData name="Freeman, Thomas" userId="d88e1eee-d465-41bf-a11e-3e52a6970c27" providerId="ADAL" clId="{91B2A406-D2A3-4A97-BD33-8EC807D8D5BB}" dt="2022-05-15T19:50:32.012" v="14391" actId="6549"/>
          <ac:spMkLst>
            <pc:docMk/>
            <pc:sldMk cId="3145340593" sldId="306"/>
            <ac:spMk id="3" creationId="{373827F3-F386-AA4E-80ED-D86DEF8C158D}"/>
          </ac:spMkLst>
        </pc:spChg>
        <pc:picChg chg="add mod">
          <ac:chgData name="Freeman, Thomas" userId="d88e1eee-d465-41bf-a11e-3e52a6970c27" providerId="ADAL" clId="{91B2A406-D2A3-4A97-BD33-8EC807D8D5BB}" dt="2022-04-22T17:52:50.804" v="106" actId="1076"/>
          <ac:picMkLst>
            <pc:docMk/>
            <pc:sldMk cId="3145340593" sldId="306"/>
            <ac:picMk id="6" creationId="{7309AACE-129D-437B-B40E-6AAF288E794F}"/>
          </ac:picMkLst>
        </pc:picChg>
      </pc:sldChg>
      <pc:sldChg chg="addSp modSp mod">
        <pc:chgData name="Freeman, Thomas" userId="d88e1eee-d465-41bf-a11e-3e52a6970c27" providerId="ADAL" clId="{91B2A406-D2A3-4A97-BD33-8EC807D8D5BB}" dt="2022-05-15T19:50:27.298" v="14390" actId="27636"/>
        <pc:sldMkLst>
          <pc:docMk/>
          <pc:sldMk cId="1106727586" sldId="307"/>
        </pc:sldMkLst>
        <pc:spChg chg="mod">
          <ac:chgData name="Freeman, Thomas" userId="d88e1eee-d465-41bf-a11e-3e52a6970c27" providerId="ADAL" clId="{91B2A406-D2A3-4A97-BD33-8EC807D8D5BB}" dt="2022-05-15T19:50:27.298" v="14390" actId="27636"/>
          <ac:spMkLst>
            <pc:docMk/>
            <pc:sldMk cId="1106727586" sldId="307"/>
            <ac:spMk id="3" creationId="{373827F3-F386-AA4E-80ED-D86DEF8C158D}"/>
          </ac:spMkLst>
        </pc:spChg>
        <pc:picChg chg="add mod">
          <ac:chgData name="Freeman, Thomas" userId="d88e1eee-d465-41bf-a11e-3e52a6970c27" providerId="ADAL" clId="{91B2A406-D2A3-4A97-BD33-8EC807D8D5BB}" dt="2022-04-22T17:49:11.282" v="103" actId="14100"/>
          <ac:picMkLst>
            <pc:docMk/>
            <pc:sldMk cId="1106727586" sldId="307"/>
            <ac:picMk id="6" creationId="{E16AD840-2A3A-45F6-A3DF-8FBD6AE4D279}"/>
          </ac:picMkLst>
        </pc:picChg>
      </pc:sldChg>
      <pc:sldChg chg="addSp modSp mod">
        <pc:chgData name="Freeman, Thomas" userId="d88e1eee-d465-41bf-a11e-3e52a6970c27" providerId="ADAL" clId="{91B2A406-D2A3-4A97-BD33-8EC807D8D5BB}" dt="2022-05-10T18:29:54.661" v="11633" actId="20577"/>
        <pc:sldMkLst>
          <pc:docMk/>
          <pc:sldMk cId="706594483" sldId="308"/>
        </pc:sldMkLst>
        <pc:spChg chg="mod">
          <ac:chgData name="Freeman, Thomas" userId="d88e1eee-d465-41bf-a11e-3e52a6970c27" providerId="ADAL" clId="{91B2A406-D2A3-4A97-BD33-8EC807D8D5BB}" dt="2022-05-10T18:29:54.661" v="11633" actId="20577"/>
          <ac:spMkLst>
            <pc:docMk/>
            <pc:sldMk cId="706594483" sldId="308"/>
            <ac:spMk id="3" creationId="{373827F3-F386-AA4E-80ED-D86DEF8C158D}"/>
          </ac:spMkLst>
        </pc:spChg>
        <pc:picChg chg="add mod">
          <ac:chgData name="Freeman, Thomas" userId="d88e1eee-d465-41bf-a11e-3e52a6970c27" providerId="ADAL" clId="{91B2A406-D2A3-4A97-BD33-8EC807D8D5BB}" dt="2022-04-22T17:53:11.514" v="109" actId="14100"/>
          <ac:picMkLst>
            <pc:docMk/>
            <pc:sldMk cId="706594483" sldId="308"/>
            <ac:picMk id="6" creationId="{914046A1-EA90-4D83-AB87-E4782E00324A}"/>
          </ac:picMkLst>
        </pc:picChg>
      </pc:sldChg>
      <pc:sldChg chg="addSp modSp mod">
        <pc:chgData name="Freeman, Thomas" userId="d88e1eee-d465-41bf-a11e-3e52a6970c27" providerId="ADAL" clId="{91B2A406-D2A3-4A97-BD33-8EC807D8D5BB}" dt="2022-04-24T14:31:39.920" v="1295" actId="20577"/>
        <pc:sldMkLst>
          <pc:docMk/>
          <pc:sldMk cId="1794738657" sldId="309"/>
        </pc:sldMkLst>
        <pc:spChg chg="mod">
          <ac:chgData name="Freeman, Thomas" userId="d88e1eee-d465-41bf-a11e-3e52a6970c27" providerId="ADAL" clId="{91B2A406-D2A3-4A97-BD33-8EC807D8D5BB}" dt="2022-04-24T14:31:39.920" v="1295" actId="20577"/>
          <ac:spMkLst>
            <pc:docMk/>
            <pc:sldMk cId="1794738657" sldId="309"/>
            <ac:spMk id="5" creationId="{1B07C49E-AFFC-EC46-8930-E4D428F5F943}"/>
          </ac:spMkLst>
        </pc:spChg>
        <pc:picChg chg="add mod">
          <ac:chgData name="Freeman, Thomas" userId="d88e1eee-d465-41bf-a11e-3e52a6970c27" providerId="ADAL" clId="{91B2A406-D2A3-4A97-BD33-8EC807D8D5BB}" dt="2022-04-24T10:34:38.795" v="119" actId="1076"/>
          <ac:picMkLst>
            <pc:docMk/>
            <pc:sldMk cId="1794738657" sldId="309"/>
            <ac:picMk id="6" creationId="{E8189160-556E-4342-B6BF-0ADE6D6A6A3D}"/>
          </ac:picMkLst>
        </pc:picChg>
      </pc:sldChg>
      <pc:sldChg chg="addSp modSp mod">
        <pc:chgData name="Freeman, Thomas" userId="d88e1eee-d465-41bf-a11e-3e52a6970c27" providerId="ADAL" clId="{91B2A406-D2A3-4A97-BD33-8EC807D8D5BB}" dt="2022-04-24T14:45:31.412" v="1347" actId="14100"/>
        <pc:sldMkLst>
          <pc:docMk/>
          <pc:sldMk cId="4010014743" sldId="310"/>
        </pc:sldMkLst>
        <pc:spChg chg="mod">
          <ac:chgData name="Freeman, Thomas" userId="d88e1eee-d465-41bf-a11e-3e52a6970c27" providerId="ADAL" clId="{91B2A406-D2A3-4A97-BD33-8EC807D8D5BB}" dt="2022-04-24T14:45:31.412" v="1347" actId="14100"/>
          <ac:spMkLst>
            <pc:docMk/>
            <pc:sldMk cId="4010014743" sldId="310"/>
            <ac:spMk id="5" creationId="{1B07C49E-AFFC-EC46-8930-E4D428F5F943}"/>
          </ac:spMkLst>
        </pc:spChg>
        <pc:picChg chg="add mod">
          <ac:chgData name="Freeman, Thomas" userId="d88e1eee-d465-41bf-a11e-3e52a6970c27" providerId="ADAL" clId="{91B2A406-D2A3-4A97-BD33-8EC807D8D5BB}" dt="2022-04-24T10:35:09.370" v="122" actId="1076"/>
          <ac:picMkLst>
            <pc:docMk/>
            <pc:sldMk cId="4010014743" sldId="310"/>
            <ac:picMk id="6" creationId="{779784C9-5EE9-4AC3-B0BA-DD88565D84B2}"/>
          </ac:picMkLst>
        </pc:picChg>
      </pc:sldChg>
      <pc:sldChg chg="addSp modSp mod">
        <pc:chgData name="Freeman, Thomas" userId="d88e1eee-d465-41bf-a11e-3e52a6970c27" providerId="ADAL" clId="{91B2A406-D2A3-4A97-BD33-8EC807D8D5BB}" dt="2022-04-24T14:45:28.001" v="1346" actId="14100"/>
        <pc:sldMkLst>
          <pc:docMk/>
          <pc:sldMk cId="2735560525" sldId="311"/>
        </pc:sldMkLst>
        <pc:spChg chg="mod">
          <ac:chgData name="Freeman, Thomas" userId="d88e1eee-d465-41bf-a11e-3e52a6970c27" providerId="ADAL" clId="{91B2A406-D2A3-4A97-BD33-8EC807D8D5BB}" dt="2022-04-24T14:45:28.001" v="1346" actId="14100"/>
          <ac:spMkLst>
            <pc:docMk/>
            <pc:sldMk cId="2735560525" sldId="311"/>
            <ac:spMk id="5" creationId="{1B07C49E-AFFC-EC46-8930-E4D428F5F943}"/>
          </ac:spMkLst>
        </pc:spChg>
        <pc:picChg chg="add mod">
          <ac:chgData name="Freeman, Thomas" userId="d88e1eee-d465-41bf-a11e-3e52a6970c27" providerId="ADAL" clId="{91B2A406-D2A3-4A97-BD33-8EC807D8D5BB}" dt="2022-04-24T10:37:47.915" v="126" actId="1076"/>
          <ac:picMkLst>
            <pc:docMk/>
            <pc:sldMk cId="2735560525" sldId="311"/>
            <ac:picMk id="6" creationId="{CEAFBBC2-F4FD-4414-A3D2-23559F6CDA03}"/>
          </ac:picMkLst>
        </pc:picChg>
      </pc:sldChg>
      <pc:sldChg chg="addSp modSp mod">
        <pc:chgData name="Freeman, Thomas" userId="d88e1eee-d465-41bf-a11e-3e52a6970c27" providerId="ADAL" clId="{91B2A406-D2A3-4A97-BD33-8EC807D8D5BB}" dt="2022-04-24T14:47:03.068" v="1433" actId="20577"/>
        <pc:sldMkLst>
          <pc:docMk/>
          <pc:sldMk cId="1434679925" sldId="312"/>
        </pc:sldMkLst>
        <pc:spChg chg="mod">
          <ac:chgData name="Freeman, Thomas" userId="d88e1eee-d465-41bf-a11e-3e52a6970c27" providerId="ADAL" clId="{91B2A406-D2A3-4A97-BD33-8EC807D8D5BB}" dt="2022-04-24T14:47:03.068" v="1433" actId="20577"/>
          <ac:spMkLst>
            <pc:docMk/>
            <pc:sldMk cId="1434679925" sldId="312"/>
            <ac:spMk id="5" creationId="{1B07C49E-AFFC-EC46-8930-E4D428F5F943}"/>
          </ac:spMkLst>
        </pc:spChg>
        <pc:picChg chg="add mod">
          <ac:chgData name="Freeman, Thomas" userId="d88e1eee-d465-41bf-a11e-3e52a6970c27" providerId="ADAL" clId="{91B2A406-D2A3-4A97-BD33-8EC807D8D5BB}" dt="2022-04-24T10:38:58.641" v="128" actId="1076"/>
          <ac:picMkLst>
            <pc:docMk/>
            <pc:sldMk cId="1434679925" sldId="312"/>
            <ac:picMk id="6" creationId="{5C85101E-9D59-4B8E-ABF4-A27474BDB4C6}"/>
          </ac:picMkLst>
        </pc:picChg>
      </pc:sldChg>
      <pc:sldChg chg="addSp modSp mod">
        <pc:chgData name="Freeman, Thomas" userId="d88e1eee-d465-41bf-a11e-3e52a6970c27" providerId="ADAL" clId="{91B2A406-D2A3-4A97-BD33-8EC807D8D5BB}" dt="2022-04-24T15:01:14.781" v="1940" actId="20577"/>
        <pc:sldMkLst>
          <pc:docMk/>
          <pc:sldMk cId="1756972646" sldId="313"/>
        </pc:sldMkLst>
        <pc:spChg chg="mod">
          <ac:chgData name="Freeman, Thomas" userId="d88e1eee-d465-41bf-a11e-3e52a6970c27" providerId="ADAL" clId="{91B2A406-D2A3-4A97-BD33-8EC807D8D5BB}" dt="2022-04-24T15:01:14.781" v="1940" actId="20577"/>
          <ac:spMkLst>
            <pc:docMk/>
            <pc:sldMk cId="1756972646" sldId="313"/>
            <ac:spMk id="5" creationId="{1B07C49E-AFFC-EC46-8930-E4D428F5F943}"/>
          </ac:spMkLst>
        </pc:spChg>
        <pc:picChg chg="add mod">
          <ac:chgData name="Freeman, Thomas" userId="d88e1eee-d465-41bf-a11e-3e52a6970c27" providerId="ADAL" clId="{91B2A406-D2A3-4A97-BD33-8EC807D8D5BB}" dt="2022-04-24T10:41:18.649" v="135" actId="1076"/>
          <ac:picMkLst>
            <pc:docMk/>
            <pc:sldMk cId="1756972646" sldId="313"/>
            <ac:picMk id="6" creationId="{2135E58D-C9C5-4516-9F30-728CBC19DB0F}"/>
          </ac:picMkLst>
        </pc:picChg>
      </pc:sldChg>
      <pc:sldChg chg="addSp modSp mod">
        <pc:chgData name="Freeman, Thomas" userId="d88e1eee-d465-41bf-a11e-3e52a6970c27" providerId="ADAL" clId="{91B2A406-D2A3-4A97-BD33-8EC807D8D5BB}" dt="2022-04-24T14:55:45.915" v="1703" actId="20577"/>
        <pc:sldMkLst>
          <pc:docMk/>
          <pc:sldMk cId="639399535" sldId="314"/>
        </pc:sldMkLst>
        <pc:spChg chg="mod">
          <ac:chgData name="Freeman, Thomas" userId="d88e1eee-d465-41bf-a11e-3e52a6970c27" providerId="ADAL" clId="{91B2A406-D2A3-4A97-BD33-8EC807D8D5BB}" dt="2022-04-24T14:55:45.915" v="1703" actId="20577"/>
          <ac:spMkLst>
            <pc:docMk/>
            <pc:sldMk cId="639399535" sldId="314"/>
            <ac:spMk id="5" creationId="{1B07C49E-AFFC-EC46-8930-E4D428F5F943}"/>
          </ac:spMkLst>
        </pc:spChg>
        <pc:picChg chg="add mod">
          <ac:chgData name="Freeman, Thomas" userId="d88e1eee-d465-41bf-a11e-3e52a6970c27" providerId="ADAL" clId="{91B2A406-D2A3-4A97-BD33-8EC807D8D5BB}" dt="2022-04-24T14:48:45.273" v="1442" actId="1076"/>
          <ac:picMkLst>
            <pc:docMk/>
            <pc:sldMk cId="639399535" sldId="314"/>
            <ac:picMk id="3" creationId="{3D8094FB-D66C-40C4-A47D-351013C4352C}"/>
          </ac:picMkLst>
        </pc:picChg>
      </pc:sldChg>
      <pc:sldChg chg="addSp modSp mod">
        <pc:chgData name="Freeman, Thomas" userId="d88e1eee-d465-41bf-a11e-3e52a6970c27" providerId="ADAL" clId="{91B2A406-D2A3-4A97-BD33-8EC807D8D5BB}" dt="2022-04-24T15:06:56.283" v="2167" actId="27636"/>
        <pc:sldMkLst>
          <pc:docMk/>
          <pc:sldMk cId="3566646398" sldId="315"/>
        </pc:sldMkLst>
        <pc:spChg chg="mod">
          <ac:chgData name="Freeman, Thomas" userId="d88e1eee-d465-41bf-a11e-3e52a6970c27" providerId="ADAL" clId="{91B2A406-D2A3-4A97-BD33-8EC807D8D5BB}" dt="2022-04-24T15:06:56.283" v="2167" actId="27636"/>
          <ac:spMkLst>
            <pc:docMk/>
            <pc:sldMk cId="3566646398" sldId="315"/>
            <ac:spMk id="5" creationId="{1B07C49E-AFFC-EC46-8930-E4D428F5F943}"/>
          </ac:spMkLst>
        </pc:spChg>
        <pc:picChg chg="add mod">
          <ac:chgData name="Freeman, Thomas" userId="d88e1eee-d465-41bf-a11e-3e52a6970c27" providerId="ADAL" clId="{91B2A406-D2A3-4A97-BD33-8EC807D8D5BB}" dt="2022-04-24T10:42:09.601" v="138" actId="1076"/>
          <ac:picMkLst>
            <pc:docMk/>
            <pc:sldMk cId="3566646398" sldId="315"/>
            <ac:picMk id="6" creationId="{E8329755-183A-48AB-B549-559E069E0E5C}"/>
          </ac:picMkLst>
        </pc:picChg>
      </pc:sldChg>
      <pc:sldChg chg="addSp modSp mod">
        <pc:chgData name="Freeman, Thomas" userId="d88e1eee-d465-41bf-a11e-3e52a6970c27" providerId="ADAL" clId="{91B2A406-D2A3-4A97-BD33-8EC807D8D5BB}" dt="2022-04-24T15:34:10.166" v="2491" actId="20577"/>
        <pc:sldMkLst>
          <pc:docMk/>
          <pc:sldMk cId="1398439132" sldId="316"/>
        </pc:sldMkLst>
        <pc:spChg chg="mod">
          <ac:chgData name="Freeman, Thomas" userId="d88e1eee-d465-41bf-a11e-3e52a6970c27" providerId="ADAL" clId="{91B2A406-D2A3-4A97-BD33-8EC807D8D5BB}" dt="2022-04-24T15:34:10.166" v="2491" actId="20577"/>
          <ac:spMkLst>
            <pc:docMk/>
            <pc:sldMk cId="1398439132" sldId="316"/>
            <ac:spMk id="5" creationId="{1B07C49E-AFFC-EC46-8930-E4D428F5F943}"/>
          </ac:spMkLst>
        </pc:spChg>
        <pc:picChg chg="add mod">
          <ac:chgData name="Freeman, Thomas" userId="d88e1eee-d465-41bf-a11e-3e52a6970c27" providerId="ADAL" clId="{91B2A406-D2A3-4A97-BD33-8EC807D8D5BB}" dt="2022-04-24T10:42:40.608" v="143" actId="1076"/>
          <ac:picMkLst>
            <pc:docMk/>
            <pc:sldMk cId="1398439132" sldId="316"/>
            <ac:picMk id="6" creationId="{B16D0A1C-1FF0-401F-9A0B-55D0E003C3D0}"/>
          </ac:picMkLst>
        </pc:picChg>
      </pc:sldChg>
      <pc:sldChg chg="addSp modSp mod">
        <pc:chgData name="Freeman, Thomas" userId="d88e1eee-d465-41bf-a11e-3e52a6970c27" providerId="ADAL" clId="{91B2A406-D2A3-4A97-BD33-8EC807D8D5BB}" dt="2022-04-24T15:48:26.845" v="2678" actId="14100"/>
        <pc:sldMkLst>
          <pc:docMk/>
          <pc:sldMk cId="3975168428" sldId="317"/>
        </pc:sldMkLst>
        <pc:spChg chg="mod">
          <ac:chgData name="Freeman, Thomas" userId="d88e1eee-d465-41bf-a11e-3e52a6970c27" providerId="ADAL" clId="{91B2A406-D2A3-4A97-BD33-8EC807D8D5BB}" dt="2022-04-24T15:48:26.845" v="2678" actId="14100"/>
          <ac:spMkLst>
            <pc:docMk/>
            <pc:sldMk cId="3975168428" sldId="317"/>
            <ac:spMk id="5" creationId="{1B07C49E-AFFC-EC46-8930-E4D428F5F943}"/>
          </ac:spMkLst>
        </pc:spChg>
        <pc:picChg chg="add mod">
          <ac:chgData name="Freeman, Thomas" userId="d88e1eee-d465-41bf-a11e-3e52a6970c27" providerId="ADAL" clId="{91B2A406-D2A3-4A97-BD33-8EC807D8D5BB}" dt="2022-04-24T10:43:03.106" v="146" actId="1076"/>
          <ac:picMkLst>
            <pc:docMk/>
            <pc:sldMk cId="3975168428" sldId="317"/>
            <ac:picMk id="6" creationId="{FBAD4DDF-9C47-4B54-B3D1-B23A09FB0908}"/>
          </ac:picMkLst>
        </pc:picChg>
      </pc:sldChg>
      <pc:sldChg chg="addSp modSp mod">
        <pc:chgData name="Freeman, Thomas" userId="d88e1eee-d465-41bf-a11e-3e52a6970c27" providerId="ADAL" clId="{91B2A406-D2A3-4A97-BD33-8EC807D8D5BB}" dt="2022-05-10T18:39:49.144" v="12017" actId="20577"/>
        <pc:sldMkLst>
          <pc:docMk/>
          <pc:sldMk cId="239597884" sldId="318"/>
        </pc:sldMkLst>
        <pc:spChg chg="mod">
          <ac:chgData name="Freeman, Thomas" userId="d88e1eee-d465-41bf-a11e-3e52a6970c27" providerId="ADAL" clId="{91B2A406-D2A3-4A97-BD33-8EC807D8D5BB}" dt="2022-05-10T18:39:49.144" v="12017" actId="20577"/>
          <ac:spMkLst>
            <pc:docMk/>
            <pc:sldMk cId="239597884" sldId="318"/>
            <ac:spMk id="5" creationId="{85D9F803-CDBC-C74C-AF1B-2B5937D1C241}"/>
          </ac:spMkLst>
        </pc:spChg>
        <pc:spChg chg="mod">
          <ac:chgData name="Freeman, Thomas" userId="d88e1eee-d465-41bf-a11e-3e52a6970c27" providerId="ADAL" clId="{91B2A406-D2A3-4A97-BD33-8EC807D8D5BB}" dt="2022-04-24T14:12:09.569" v="670" actId="313"/>
          <ac:spMkLst>
            <pc:docMk/>
            <pc:sldMk cId="239597884" sldId="318"/>
            <ac:spMk id="8" creationId="{2E0ECA32-E146-40DA-85CD-9677244BC3EC}"/>
          </ac:spMkLst>
        </pc:spChg>
        <pc:picChg chg="add mod">
          <ac:chgData name="Freeman, Thomas" userId="d88e1eee-d465-41bf-a11e-3e52a6970c27" providerId="ADAL" clId="{91B2A406-D2A3-4A97-BD33-8EC807D8D5BB}" dt="2022-04-24T10:53:38.639" v="164" actId="1076"/>
          <ac:picMkLst>
            <pc:docMk/>
            <pc:sldMk cId="239597884" sldId="318"/>
            <ac:picMk id="4" creationId="{51659F91-B062-47F3-9030-0B716CCABFCC}"/>
          </ac:picMkLst>
        </pc:picChg>
      </pc:sldChg>
      <pc:sldChg chg="addSp modSp mod">
        <pc:chgData name="Freeman, Thomas" userId="d88e1eee-d465-41bf-a11e-3e52a6970c27" providerId="ADAL" clId="{91B2A406-D2A3-4A97-BD33-8EC807D8D5BB}" dt="2022-05-10T18:08:50.737" v="11396" actId="27636"/>
        <pc:sldMkLst>
          <pc:docMk/>
          <pc:sldMk cId="232499080" sldId="319"/>
        </pc:sldMkLst>
        <pc:spChg chg="mod">
          <ac:chgData name="Freeman, Thomas" userId="d88e1eee-d465-41bf-a11e-3e52a6970c27" providerId="ADAL" clId="{91B2A406-D2A3-4A97-BD33-8EC807D8D5BB}" dt="2022-05-10T18:08:50.737" v="11396" actId="27636"/>
          <ac:spMkLst>
            <pc:docMk/>
            <pc:sldMk cId="232499080" sldId="319"/>
            <ac:spMk id="5" creationId="{85D9F803-CDBC-C74C-AF1B-2B5937D1C241}"/>
          </ac:spMkLst>
        </pc:spChg>
        <pc:spChg chg="mod">
          <ac:chgData name="Freeman, Thomas" userId="d88e1eee-d465-41bf-a11e-3e52a6970c27" providerId="ADAL" clId="{91B2A406-D2A3-4A97-BD33-8EC807D8D5BB}" dt="2022-04-24T14:15:39.413" v="730" actId="313"/>
          <ac:spMkLst>
            <pc:docMk/>
            <pc:sldMk cId="232499080" sldId="319"/>
            <ac:spMk id="8" creationId="{34C97452-C78A-4701-B8AB-ABFE63D5BEDE}"/>
          </ac:spMkLst>
        </pc:spChg>
        <pc:picChg chg="add mod">
          <ac:chgData name="Freeman, Thomas" userId="d88e1eee-d465-41bf-a11e-3e52a6970c27" providerId="ADAL" clId="{91B2A406-D2A3-4A97-BD33-8EC807D8D5BB}" dt="2022-04-24T11:02:50.212" v="177" actId="1076"/>
          <ac:picMkLst>
            <pc:docMk/>
            <pc:sldMk cId="232499080" sldId="319"/>
            <ac:picMk id="4" creationId="{81F02F71-7E31-4555-88E1-9CD79E7B3A24}"/>
          </ac:picMkLst>
        </pc:picChg>
        <pc:picChg chg="add mod">
          <ac:chgData name="Freeman, Thomas" userId="d88e1eee-d465-41bf-a11e-3e52a6970c27" providerId="ADAL" clId="{91B2A406-D2A3-4A97-BD33-8EC807D8D5BB}" dt="2022-04-24T11:02:53.060" v="178" actId="1076"/>
          <ac:picMkLst>
            <pc:docMk/>
            <pc:sldMk cId="232499080" sldId="319"/>
            <ac:picMk id="7" creationId="{B49D103B-D6B4-4B50-B9AD-2AEEF337F391}"/>
          </ac:picMkLst>
        </pc:picChg>
      </pc:sldChg>
      <pc:sldChg chg="addSp modSp mod">
        <pc:chgData name="Freeman, Thomas" userId="d88e1eee-d465-41bf-a11e-3e52a6970c27" providerId="ADAL" clId="{91B2A406-D2A3-4A97-BD33-8EC807D8D5BB}" dt="2022-04-24T16:20:26.476" v="3157" actId="1076"/>
        <pc:sldMkLst>
          <pc:docMk/>
          <pc:sldMk cId="3645034231" sldId="320"/>
        </pc:sldMkLst>
        <pc:spChg chg="mod">
          <ac:chgData name="Freeman, Thomas" userId="d88e1eee-d465-41bf-a11e-3e52a6970c27" providerId="ADAL" clId="{91B2A406-D2A3-4A97-BD33-8EC807D8D5BB}" dt="2022-04-24T16:20:26.476" v="3157" actId="1076"/>
          <ac:spMkLst>
            <pc:docMk/>
            <pc:sldMk cId="3645034231" sldId="320"/>
            <ac:spMk id="5" creationId="{1B07C49E-AFFC-EC46-8930-E4D428F5F943}"/>
          </ac:spMkLst>
        </pc:spChg>
        <pc:picChg chg="add mod">
          <ac:chgData name="Freeman, Thomas" userId="d88e1eee-d465-41bf-a11e-3e52a6970c27" providerId="ADAL" clId="{91B2A406-D2A3-4A97-BD33-8EC807D8D5BB}" dt="2022-04-24T10:47:29.521" v="151" actId="1076"/>
          <ac:picMkLst>
            <pc:docMk/>
            <pc:sldMk cId="3645034231" sldId="320"/>
            <ac:picMk id="3" creationId="{C14C8532-EE19-49DD-91C8-7B474168853C}"/>
          </ac:picMkLst>
        </pc:picChg>
      </pc:sldChg>
      <pc:sldChg chg="addSp delSp modSp mod">
        <pc:chgData name="Freeman, Thomas" userId="d88e1eee-d465-41bf-a11e-3e52a6970c27" providerId="ADAL" clId="{91B2A406-D2A3-4A97-BD33-8EC807D8D5BB}" dt="2022-05-15T21:05:49.643" v="16344" actId="1076"/>
        <pc:sldMkLst>
          <pc:docMk/>
          <pc:sldMk cId="700132931" sldId="322"/>
        </pc:sldMkLst>
        <pc:spChg chg="mod">
          <ac:chgData name="Freeman, Thomas" userId="d88e1eee-d465-41bf-a11e-3e52a6970c27" providerId="ADAL" clId="{91B2A406-D2A3-4A97-BD33-8EC807D8D5BB}" dt="2022-05-10T18:54:13.877" v="12712" actId="1076"/>
          <ac:spMkLst>
            <pc:docMk/>
            <pc:sldMk cId="700132931" sldId="322"/>
            <ac:spMk id="5" creationId="{85D9F803-CDBC-C74C-AF1B-2B5937D1C241}"/>
          </ac:spMkLst>
        </pc:spChg>
        <pc:spChg chg="mod">
          <ac:chgData name="Freeman, Thomas" userId="d88e1eee-d465-41bf-a11e-3e52a6970c27" providerId="ADAL" clId="{91B2A406-D2A3-4A97-BD33-8EC807D8D5BB}" dt="2022-05-10T18:43:36.207" v="12107" actId="20577"/>
          <ac:spMkLst>
            <pc:docMk/>
            <pc:sldMk cId="700132931" sldId="322"/>
            <ac:spMk id="8" creationId="{9456A072-47A6-4424-9ABE-F398119040DD}"/>
          </ac:spMkLst>
        </pc:spChg>
        <pc:picChg chg="add del mod">
          <ac:chgData name="Freeman, Thomas" userId="d88e1eee-d465-41bf-a11e-3e52a6970c27" providerId="ADAL" clId="{91B2A406-D2A3-4A97-BD33-8EC807D8D5BB}" dt="2022-04-24T11:09:48.092" v="184" actId="478"/>
          <ac:picMkLst>
            <pc:docMk/>
            <pc:sldMk cId="700132931" sldId="322"/>
            <ac:picMk id="4" creationId="{256E6BCA-6027-45F0-A72A-440DAFF76469}"/>
          </ac:picMkLst>
        </pc:picChg>
        <pc:picChg chg="add del">
          <ac:chgData name="Freeman, Thomas" userId="d88e1eee-d465-41bf-a11e-3e52a6970c27" providerId="ADAL" clId="{91B2A406-D2A3-4A97-BD33-8EC807D8D5BB}" dt="2022-05-15T21:02:38.741" v="16339" actId="22"/>
          <ac:picMkLst>
            <pc:docMk/>
            <pc:sldMk cId="700132931" sldId="322"/>
            <ac:picMk id="4" creationId="{DF6FE0B4-4AC8-4868-B234-C24C6D310052}"/>
          </ac:picMkLst>
        </pc:picChg>
        <pc:picChg chg="add del mod">
          <ac:chgData name="Freeman, Thomas" userId="d88e1eee-d465-41bf-a11e-3e52a6970c27" providerId="ADAL" clId="{91B2A406-D2A3-4A97-BD33-8EC807D8D5BB}" dt="2022-05-15T21:03:33.323" v="16341" actId="478"/>
          <ac:picMkLst>
            <pc:docMk/>
            <pc:sldMk cId="700132931" sldId="322"/>
            <ac:picMk id="7" creationId="{EBA87E7F-C427-4E63-978A-500E82F9DB77}"/>
          </ac:picMkLst>
        </pc:picChg>
        <pc:picChg chg="add mod">
          <ac:chgData name="Freeman, Thomas" userId="d88e1eee-d465-41bf-a11e-3e52a6970c27" providerId="ADAL" clId="{91B2A406-D2A3-4A97-BD33-8EC807D8D5BB}" dt="2022-05-15T21:05:49.643" v="16344" actId="1076"/>
          <ac:picMkLst>
            <pc:docMk/>
            <pc:sldMk cId="700132931" sldId="322"/>
            <ac:picMk id="9" creationId="{862C9F48-675D-45B1-9AA8-C7598D94CBA6}"/>
          </ac:picMkLst>
        </pc:picChg>
      </pc:sldChg>
      <pc:sldChg chg="addSp delSp modSp mod">
        <pc:chgData name="Freeman, Thomas" userId="d88e1eee-d465-41bf-a11e-3e52a6970c27" providerId="ADAL" clId="{91B2A406-D2A3-4A97-BD33-8EC807D8D5BB}" dt="2022-05-10T19:02:36.935" v="13247" actId="1076"/>
        <pc:sldMkLst>
          <pc:docMk/>
          <pc:sldMk cId="1866160706" sldId="323"/>
        </pc:sldMkLst>
        <pc:spChg chg="del mod">
          <ac:chgData name="Freeman, Thomas" userId="d88e1eee-d465-41bf-a11e-3e52a6970c27" providerId="ADAL" clId="{91B2A406-D2A3-4A97-BD33-8EC807D8D5BB}" dt="2022-05-10T18:54:30.095" v="12713" actId="478"/>
          <ac:spMkLst>
            <pc:docMk/>
            <pc:sldMk cId="1866160706" sldId="323"/>
            <ac:spMk id="5" creationId="{85D9F803-CDBC-C74C-AF1B-2B5937D1C241}"/>
          </ac:spMkLst>
        </pc:spChg>
        <pc:spChg chg="add del mod">
          <ac:chgData name="Freeman, Thomas" userId="d88e1eee-d465-41bf-a11e-3e52a6970c27" providerId="ADAL" clId="{91B2A406-D2A3-4A97-BD33-8EC807D8D5BB}" dt="2022-05-10T18:58:59.158" v="12737" actId="478"/>
          <ac:spMkLst>
            <pc:docMk/>
            <pc:sldMk cId="1866160706" sldId="323"/>
            <ac:spMk id="6" creationId="{3E08C98A-E7B8-428D-B14B-C7EAC742C1DD}"/>
          </ac:spMkLst>
        </pc:spChg>
        <pc:spChg chg="add mod">
          <ac:chgData name="Freeman, Thomas" userId="d88e1eee-d465-41bf-a11e-3e52a6970c27" providerId="ADAL" clId="{91B2A406-D2A3-4A97-BD33-8EC807D8D5BB}" dt="2022-05-10T19:02:36.935" v="13247" actId="1076"/>
          <ac:spMkLst>
            <pc:docMk/>
            <pc:sldMk cId="1866160706" sldId="323"/>
            <ac:spMk id="7" creationId="{93FE4A1A-AACB-430B-91CA-328D32CA506E}"/>
          </ac:spMkLst>
        </pc:spChg>
        <pc:spChg chg="mod">
          <ac:chgData name="Freeman, Thomas" userId="d88e1eee-d465-41bf-a11e-3e52a6970c27" providerId="ADAL" clId="{91B2A406-D2A3-4A97-BD33-8EC807D8D5BB}" dt="2022-05-10T18:44:31.502" v="12166" actId="313"/>
          <ac:spMkLst>
            <pc:docMk/>
            <pc:sldMk cId="1866160706" sldId="323"/>
            <ac:spMk id="8" creationId="{4EF94599-779E-457E-B57B-6063EBF7A840}"/>
          </ac:spMkLst>
        </pc:spChg>
        <pc:picChg chg="add mod">
          <ac:chgData name="Freeman, Thomas" userId="d88e1eee-d465-41bf-a11e-3e52a6970c27" providerId="ADAL" clId="{91B2A406-D2A3-4A97-BD33-8EC807D8D5BB}" dt="2022-04-24T11:12:23.450" v="197" actId="1076"/>
          <ac:picMkLst>
            <pc:docMk/>
            <pc:sldMk cId="1866160706" sldId="323"/>
            <ac:picMk id="4" creationId="{39CF33B5-2D00-446B-A065-BF43732183EF}"/>
          </ac:picMkLst>
        </pc:picChg>
      </pc:sldChg>
      <pc:sldChg chg="addSp modSp mod">
        <pc:chgData name="Freeman, Thomas" userId="d88e1eee-d465-41bf-a11e-3e52a6970c27" providerId="ADAL" clId="{91B2A406-D2A3-4A97-BD33-8EC807D8D5BB}" dt="2022-05-15T20:18:40.475" v="15057" actId="20577"/>
        <pc:sldMkLst>
          <pc:docMk/>
          <pc:sldMk cId="252359608" sldId="324"/>
        </pc:sldMkLst>
        <pc:spChg chg="mod">
          <ac:chgData name="Freeman, Thomas" userId="d88e1eee-d465-41bf-a11e-3e52a6970c27" providerId="ADAL" clId="{91B2A406-D2A3-4A97-BD33-8EC807D8D5BB}" dt="2022-05-15T20:18:40.475" v="15057" actId="20577"/>
          <ac:spMkLst>
            <pc:docMk/>
            <pc:sldMk cId="252359608" sldId="324"/>
            <ac:spMk id="5" creationId="{85D9F803-CDBC-C74C-AF1B-2B5937D1C241}"/>
          </ac:spMkLst>
        </pc:spChg>
        <pc:spChg chg="mod">
          <ac:chgData name="Freeman, Thomas" userId="d88e1eee-d465-41bf-a11e-3e52a6970c27" providerId="ADAL" clId="{91B2A406-D2A3-4A97-BD33-8EC807D8D5BB}" dt="2022-05-10T18:47:59.276" v="12239" actId="20577"/>
          <ac:spMkLst>
            <pc:docMk/>
            <pc:sldMk cId="252359608" sldId="324"/>
            <ac:spMk id="12" creationId="{4D271BF5-BAA1-4CEB-A575-76A097FABBBA}"/>
          </ac:spMkLst>
        </pc:spChg>
        <pc:picChg chg="add mod">
          <ac:chgData name="Freeman, Thomas" userId="d88e1eee-d465-41bf-a11e-3e52a6970c27" providerId="ADAL" clId="{91B2A406-D2A3-4A97-BD33-8EC807D8D5BB}" dt="2022-04-24T11:15:37.890" v="206" actId="1076"/>
          <ac:picMkLst>
            <pc:docMk/>
            <pc:sldMk cId="252359608" sldId="324"/>
            <ac:picMk id="4" creationId="{B3ADA3C0-7F67-4843-A998-607A02E41F4A}"/>
          </ac:picMkLst>
        </pc:picChg>
        <pc:picChg chg="add mod">
          <ac:chgData name="Freeman, Thomas" userId="d88e1eee-d465-41bf-a11e-3e52a6970c27" providerId="ADAL" clId="{91B2A406-D2A3-4A97-BD33-8EC807D8D5BB}" dt="2022-04-24T11:15:44.887" v="208" actId="14100"/>
          <ac:picMkLst>
            <pc:docMk/>
            <pc:sldMk cId="252359608" sldId="324"/>
            <ac:picMk id="7" creationId="{C9FAD806-7A64-49AB-9677-7E7BC0E3BEC1}"/>
          </ac:picMkLst>
        </pc:picChg>
      </pc:sldChg>
      <pc:sldChg chg="modSp mod">
        <pc:chgData name="Freeman, Thomas" userId="d88e1eee-d465-41bf-a11e-3e52a6970c27" providerId="ADAL" clId="{91B2A406-D2A3-4A97-BD33-8EC807D8D5BB}" dt="2022-04-24T15:55:04.021" v="2729" actId="6549"/>
        <pc:sldMkLst>
          <pc:docMk/>
          <pc:sldMk cId="1277611629" sldId="327"/>
        </pc:sldMkLst>
        <pc:spChg chg="mod">
          <ac:chgData name="Freeman, Thomas" userId="d88e1eee-d465-41bf-a11e-3e52a6970c27" providerId="ADAL" clId="{91B2A406-D2A3-4A97-BD33-8EC807D8D5BB}" dt="2022-04-24T15:55:04.021" v="2729" actId="6549"/>
          <ac:spMkLst>
            <pc:docMk/>
            <pc:sldMk cId="1277611629" sldId="327"/>
            <ac:spMk id="6" creationId="{2C36AF9D-A911-994B-90EA-013D4CDA5604}"/>
          </ac:spMkLst>
        </pc:spChg>
      </pc:sldChg>
      <pc:sldChg chg="modSp mod">
        <pc:chgData name="Freeman, Thomas" userId="d88e1eee-d465-41bf-a11e-3e52a6970c27" providerId="ADAL" clId="{91B2A406-D2A3-4A97-BD33-8EC807D8D5BB}" dt="2022-04-28T19:08:36.396" v="3584" actId="1036"/>
        <pc:sldMkLst>
          <pc:docMk/>
          <pc:sldMk cId="1980221439" sldId="331"/>
        </pc:sldMkLst>
        <pc:spChg chg="mod">
          <ac:chgData name="Freeman, Thomas" userId="d88e1eee-d465-41bf-a11e-3e52a6970c27" providerId="ADAL" clId="{91B2A406-D2A3-4A97-BD33-8EC807D8D5BB}" dt="2022-04-28T19:08:36.396" v="3584" actId="1036"/>
          <ac:spMkLst>
            <pc:docMk/>
            <pc:sldMk cId="1980221439" sldId="331"/>
            <ac:spMk id="10" creationId="{79EF1473-3ADD-43F1-A495-57AAB7FD902F}"/>
          </ac:spMkLst>
        </pc:spChg>
      </pc:sldChg>
      <pc:sldChg chg="modSp mod">
        <pc:chgData name="Freeman, Thomas" userId="d88e1eee-d465-41bf-a11e-3e52a6970c27" providerId="ADAL" clId="{91B2A406-D2A3-4A97-BD33-8EC807D8D5BB}" dt="2022-04-28T20:15:14.463" v="5288" actId="313"/>
        <pc:sldMkLst>
          <pc:docMk/>
          <pc:sldMk cId="2560061391" sldId="332"/>
        </pc:sldMkLst>
        <pc:spChg chg="mod">
          <ac:chgData name="Freeman, Thomas" userId="d88e1eee-d465-41bf-a11e-3e52a6970c27" providerId="ADAL" clId="{91B2A406-D2A3-4A97-BD33-8EC807D8D5BB}" dt="2022-04-28T20:15:14.463" v="5288" actId="313"/>
          <ac:spMkLst>
            <pc:docMk/>
            <pc:sldMk cId="2560061391" sldId="332"/>
            <ac:spMk id="5" creationId="{8E999A1B-8752-489F-A63B-EA2F60186B52}"/>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5/15/2022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360997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2554639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37</a:t>
            </a:fld>
            <a:endParaRPr lang="en-US"/>
          </a:p>
        </p:txBody>
      </p:sp>
    </p:spTree>
    <p:extLst>
      <p:ext uri="{BB962C8B-B14F-4D97-AF65-F5344CB8AC3E}">
        <p14:creationId xmlns:p14="http://schemas.microsoft.com/office/powerpoint/2010/main" val="1638085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5/15/2022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FreeTheFreeman/IBMAppliedDataScienceCapstone/blob/master/SpaceX%20Lab:%20Exploratory%20Data%20Analysis.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reeTheFreeman/IBMAppliedDataScienceCapstone/blob/master/SpaceX%20Lab:%20Exploratory%20Data%20Analysis.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reeTheFreeman/IBMAppliedDataScienceCapstone/blob/master/SpaceX%20Lab:%20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reeTheFreeman/IBMAppliedDataScienceCapstone/blob/master/SpaceX%20Lab:%20Visualisation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reeTheFreeman/IBMAppliedDataScienceCapstone/blob/master/SpaceX%20Lab:%20Interactive%20Visualisations%20with%20Dash.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reeTheFreeman/IBMAppliedDataScienceCapstone/blob/master/SpaceX%20Lab:%20Machine%20Learn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4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4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47.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FreeTheFreeman/IBMAppliedDataScienceCapstone/blob/master/SpaceX%20Lab:%20Data%20Collection%20%26%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FreeTheFreeman/IBMAppliedDataScienceCapstone/blob/master/SpaceX%20Lab:%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Thomas Freeman</a:t>
            </a:r>
          </a:p>
          <a:p>
            <a:r>
              <a:rPr lang="en-US" dirty="0">
                <a:solidFill>
                  <a:schemeClr val="bg2"/>
                </a:solidFill>
                <a:latin typeface="Abadi" panose="020B0604020104020204" pitchFamily="34" charset="0"/>
                <a:ea typeface="SF Pro" pitchFamily="2" charset="0"/>
                <a:cs typeface="SF Pro" pitchFamily="2" charset="0"/>
              </a:rPr>
              <a:t>24</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April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3830" y="1910968"/>
            <a:ext cx="10687961" cy="5140712"/>
          </a:xfrm>
          <a:prstGeom prst="rect">
            <a:avLst/>
          </a:prstGeom>
        </p:spPr>
        <p:txBody>
          <a:bodyPr/>
          <a:lstStyle/>
          <a:p>
            <a:r>
              <a:rPr lang="en-GB" sz="2200" dirty="0">
                <a:solidFill>
                  <a:schemeClr val="accent3">
                    <a:lumMod val="25000"/>
                  </a:schemeClr>
                </a:solidFill>
                <a:latin typeface="Abadi" panose="020B0604020104020204" pitchFamily="34" charset="0"/>
              </a:rPr>
              <a:t>Firstly, missing values were identified, and the percentage of missing values was calculated for each attribute, and numerical and categorical columns were identified.</a:t>
            </a:r>
          </a:p>
          <a:p>
            <a:r>
              <a:rPr lang="en-GB" sz="2200" dirty="0">
                <a:solidFill>
                  <a:schemeClr val="accent3">
                    <a:lumMod val="25000"/>
                  </a:schemeClr>
                </a:solidFill>
                <a:latin typeface="Abadi" panose="020B0604020104020204" pitchFamily="34" charset="0"/>
              </a:rPr>
              <a:t>Subsequently, the method </a:t>
            </a:r>
            <a:r>
              <a:rPr lang="en-GB" sz="2200" dirty="0" err="1">
                <a:solidFill>
                  <a:schemeClr val="accent3">
                    <a:lumMod val="25000"/>
                  </a:schemeClr>
                </a:solidFill>
                <a:latin typeface="Abadi" panose="020B0604020104020204" pitchFamily="34" charset="0"/>
              </a:rPr>
              <a:t>value_counts</a:t>
            </a:r>
            <a:r>
              <a:rPr lang="en-GB" sz="2200" dirty="0">
                <a:solidFill>
                  <a:schemeClr val="accent3">
                    <a:lumMod val="25000"/>
                  </a:schemeClr>
                </a:solidFill>
                <a:latin typeface="Abadi" panose="020B0604020104020204" pitchFamily="34" charset="0"/>
              </a:rPr>
              <a:t>() was used on the </a:t>
            </a:r>
            <a:r>
              <a:rPr lang="en-GB" sz="2200" dirty="0" err="1">
                <a:solidFill>
                  <a:schemeClr val="accent3">
                    <a:lumMod val="25000"/>
                  </a:schemeClr>
                </a:solidFill>
                <a:latin typeface="Abadi" panose="020B0604020104020204" pitchFamily="34" charset="0"/>
              </a:rPr>
              <a:t>LaunchSite</a:t>
            </a:r>
            <a:r>
              <a:rPr lang="en-GB" sz="2200" dirty="0">
                <a:solidFill>
                  <a:schemeClr val="accent3">
                    <a:lumMod val="25000"/>
                  </a:schemeClr>
                </a:solidFill>
                <a:latin typeface="Abadi" panose="020B0604020104020204" pitchFamily="34" charset="0"/>
              </a:rPr>
              <a:t> column, Orbit column, and Outcome column to determine the number of launches on each site, the occurrence of each orbit, and the number of </a:t>
            </a:r>
            <a:r>
              <a:rPr lang="en-GB" sz="2200" dirty="0" err="1">
                <a:solidFill>
                  <a:schemeClr val="accent3">
                    <a:lumMod val="25000"/>
                  </a:schemeClr>
                </a:solidFill>
                <a:latin typeface="Abadi" panose="020B0604020104020204" pitchFamily="34" charset="0"/>
              </a:rPr>
              <a:t>landing_outcomes</a:t>
            </a:r>
            <a:r>
              <a:rPr lang="en-GB" sz="2200" dirty="0">
                <a:solidFill>
                  <a:schemeClr val="accent3">
                    <a:lumMod val="25000"/>
                  </a:schemeClr>
                </a:solidFill>
                <a:latin typeface="Abadi" panose="020B0604020104020204" pitchFamily="34" charset="0"/>
              </a:rPr>
              <a:t> respectively.</a:t>
            </a:r>
          </a:p>
          <a:p>
            <a:r>
              <a:rPr lang="en-GB" sz="2200" dirty="0">
                <a:solidFill>
                  <a:schemeClr val="accent3">
                    <a:lumMod val="25000"/>
                  </a:schemeClr>
                </a:solidFill>
                <a:latin typeface="Abadi" panose="020B0604020104020204" pitchFamily="34" charset="0"/>
              </a:rPr>
              <a:t>A Class </a:t>
            </a:r>
            <a:r>
              <a:rPr lang="en-GB" sz="2200" dirty="0" err="1">
                <a:solidFill>
                  <a:schemeClr val="accent3">
                    <a:lumMod val="25000"/>
                  </a:schemeClr>
                </a:solidFill>
                <a:latin typeface="Abadi" panose="020B0604020104020204" pitchFamily="34" charset="0"/>
              </a:rPr>
              <a:t>dataframe</a:t>
            </a:r>
            <a:r>
              <a:rPr lang="en-GB" sz="2200" dirty="0">
                <a:solidFill>
                  <a:schemeClr val="accent3">
                    <a:lumMod val="25000"/>
                  </a:schemeClr>
                </a:solidFill>
                <a:latin typeface="Abadi" panose="020B0604020104020204" pitchFamily="34" charset="0"/>
              </a:rPr>
              <a:t> was determined from an outcome array, created using an </a:t>
            </a:r>
            <a:r>
              <a:rPr lang="en-GB" sz="2200" dirty="0" err="1">
                <a:solidFill>
                  <a:schemeClr val="accent3">
                    <a:lumMod val="25000"/>
                  </a:schemeClr>
                </a:solidFill>
                <a:latin typeface="Abadi" panose="020B0604020104020204" pitchFamily="34" charset="0"/>
              </a:rPr>
              <a:t>np.where</a:t>
            </a:r>
            <a:r>
              <a:rPr lang="en-GB" sz="2200" dirty="0">
                <a:solidFill>
                  <a:schemeClr val="accent3">
                    <a:lumMod val="25000"/>
                  </a:schemeClr>
                </a:solidFill>
                <a:latin typeface="Abadi" panose="020B0604020104020204" pitchFamily="34" charset="0"/>
              </a:rPr>
              <a:t> clause that used a list of bad outcomes to attribute a binary outcome.</a:t>
            </a:r>
          </a:p>
          <a:p>
            <a:r>
              <a:rPr lang="en-GB" sz="2200" dirty="0">
                <a:solidFill>
                  <a:schemeClr val="accent3">
                    <a:lumMod val="25000"/>
                  </a:schemeClr>
                </a:solidFill>
                <a:latin typeface="Abadi" panose="020B0604020104020204" pitchFamily="34" charset="0"/>
              </a:rPr>
              <a:t>Finally, the overall success rate was determined to be 66% via the .mean() function.</a:t>
            </a:r>
          </a:p>
          <a:p>
            <a:r>
              <a:rPr lang="en-US" sz="2200" dirty="0">
                <a:solidFill>
                  <a:schemeClr val="accent3">
                    <a:lumMod val="25000"/>
                  </a:schemeClr>
                </a:solidFill>
                <a:latin typeface="Abadi" panose="020B0604020104020204" pitchFamily="34" charset="0"/>
              </a:rPr>
              <a:t>The link to the Notebook can be see below: </a:t>
            </a:r>
            <a:r>
              <a:rPr lang="en-US" sz="2200" dirty="0">
                <a:solidFill>
                  <a:schemeClr val="accent3">
                    <a:lumMod val="25000"/>
                  </a:schemeClr>
                </a:solidFill>
                <a:latin typeface="Abadi" panose="020B0604020104020204" pitchFamily="34" charset="0"/>
                <a:hlinkClick r:id="rId3"/>
              </a:rPr>
              <a:t>https://github.com/FreeTheFreeman/IBMAppliedDataScienceCapstone/blob/master/SpaceX%20Lab:%20Exploratory%20Data%20Analysis.ipynb</a:t>
            </a:r>
            <a:r>
              <a:rPr lang="en-US" sz="2200" dirty="0">
                <a:solidFill>
                  <a:schemeClr val="accent3">
                    <a:lumMod val="25000"/>
                  </a:schemeClr>
                </a:solidFill>
                <a:latin typeface="Abadi" panose="020B0604020104020204" pitchFamily="34" charset="0"/>
              </a:rPr>
              <a:t> </a:t>
            </a:r>
            <a:endParaRPr lang="en-US" sz="22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24000"/>
            <a:ext cx="9745589" cy="4903211"/>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For the exploration of the data, visualizations of the relationships between Flight Number and Launch Site, Payload Mass and Launch Site, Flight Number and Orbit Type, and Payload Mass and Orbit Type were displayed as scatter charts.</a:t>
            </a:r>
          </a:p>
          <a:p>
            <a:pPr>
              <a:lnSpc>
                <a:spcPct val="100000"/>
              </a:lnSpc>
              <a:spcBef>
                <a:spcPts val="1400"/>
              </a:spcBef>
            </a:pPr>
            <a:r>
              <a:rPr lang="en-US" sz="2200" dirty="0">
                <a:solidFill>
                  <a:schemeClr val="accent3">
                    <a:lumMod val="25000"/>
                  </a:schemeClr>
                </a:solidFill>
                <a:latin typeface="Abadi"/>
              </a:rPr>
              <a:t>Furthermore, the Success Rate for each orbit type was displayed as a bar chart, and a yearly time series of success rates displayed a trend by means of a line graph.</a:t>
            </a:r>
          </a:p>
          <a:p>
            <a:pPr>
              <a:lnSpc>
                <a:spcPct val="100000"/>
              </a:lnSpc>
              <a:spcBef>
                <a:spcPts val="1400"/>
              </a:spcBef>
            </a:pPr>
            <a:r>
              <a:rPr lang="en-US" sz="2200" dirty="0">
                <a:solidFill>
                  <a:schemeClr val="accent3">
                    <a:lumMod val="25000"/>
                  </a:schemeClr>
                </a:solidFill>
                <a:latin typeface="Abadi"/>
              </a:rPr>
              <a:t>Feature engineering was also implemented to specific columns of the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via the use of </a:t>
            </a:r>
            <a:r>
              <a:rPr lang="en-US" sz="2200" dirty="0" err="1">
                <a:solidFill>
                  <a:schemeClr val="accent3">
                    <a:lumMod val="25000"/>
                  </a:schemeClr>
                </a:solidFill>
                <a:latin typeface="Abadi"/>
              </a:rPr>
              <a:t>OneHotEncoding</a:t>
            </a:r>
            <a:r>
              <a:rPr lang="en-US" sz="2200" dirty="0">
                <a:solidFill>
                  <a:schemeClr val="accent3">
                    <a:lumMod val="25000"/>
                  </a:schemeClr>
                </a:solidFill>
                <a:latin typeface="Abadi"/>
              </a:rPr>
              <a:t> in the form of the </a:t>
            </a:r>
            <a:r>
              <a:rPr lang="en-US" sz="2200" dirty="0" err="1">
                <a:solidFill>
                  <a:schemeClr val="accent3">
                    <a:lumMod val="25000"/>
                  </a:schemeClr>
                </a:solidFill>
                <a:latin typeface="Abadi"/>
              </a:rPr>
              <a:t>get_dummies</a:t>
            </a:r>
            <a:r>
              <a:rPr lang="en-US" sz="2200" dirty="0">
                <a:solidFill>
                  <a:schemeClr val="accent3">
                    <a:lumMod val="25000"/>
                  </a:schemeClr>
                </a:solidFill>
                <a:latin typeface="Abadi"/>
              </a:rPr>
              <a:t> function. Then all numeric columns were cast to the type float64.</a:t>
            </a:r>
            <a:endParaRPr lang="en-US" dirty="0"/>
          </a:p>
          <a:p>
            <a:r>
              <a:rPr lang="en-US" sz="2200" dirty="0">
                <a:solidFill>
                  <a:schemeClr val="accent3">
                    <a:lumMod val="25000"/>
                  </a:schemeClr>
                </a:solidFill>
                <a:latin typeface="Abadi" panose="020B0604020104020204" pitchFamily="34" charset="0"/>
              </a:rPr>
              <a:t>The link to the Notebook can be see below: </a:t>
            </a:r>
            <a:r>
              <a:rPr lang="en-US" sz="2200" dirty="0">
                <a:solidFill>
                  <a:schemeClr val="accent3">
                    <a:lumMod val="25000"/>
                  </a:schemeClr>
                </a:solidFill>
                <a:latin typeface="Abadi" panose="020B0604020104020204" pitchFamily="34" charset="0"/>
                <a:hlinkClick r:id="rId3"/>
              </a:rPr>
              <a:t>https://github.com/FreeTheFreeman/IBMAppliedDataScienceCapstone/blob/master/SpaceX%20Lab:%20Exploratory%20Data%20Analysis.ipynb</a:t>
            </a:r>
            <a:r>
              <a:rPr lang="en-US" sz="2200" dirty="0">
                <a:solidFill>
                  <a:schemeClr val="accent3">
                    <a:lumMod val="25000"/>
                  </a:schemeClr>
                </a:solidFill>
                <a:latin typeface="Abadi" panose="020B0604020104020204" pitchFamily="34" charset="0"/>
              </a:rPr>
              <a:t> </a:t>
            </a:r>
            <a:endParaRPr lang="en-US" sz="22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16816" y="1271242"/>
            <a:ext cx="11421990" cy="5207619"/>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The SQL queries performed displayed:</a:t>
            </a:r>
          </a:p>
          <a:p>
            <a:pPr lvl="1">
              <a:lnSpc>
                <a:spcPct val="100000"/>
              </a:lnSpc>
              <a:spcBef>
                <a:spcPts val="1400"/>
              </a:spcBef>
            </a:pPr>
            <a:r>
              <a:rPr lang="en-GB" sz="1200" dirty="0">
                <a:solidFill>
                  <a:schemeClr val="bg2">
                    <a:lumMod val="50000"/>
                  </a:schemeClr>
                </a:solidFill>
                <a:latin typeface="Abadi" panose="020B0604020104020204" pitchFamily="34" charset="0"/>
              </a:rPr>
              <a:t>the names of the unique launch sites</a:t>
            </a:r>
          </a:p>
          <a:p>
            <a:pPr lvl="1">
              <a:lnSpc>
                <a:spcPct val="100000"/>
              </a:lnSpc>
              <a:spcBef>
                <a:spcPts val="1400"/>
              </a:spcBef>
            </a:pPr>
            <a:r>
              <a:rPr lang="en-GB" sz="1200" dirty="0">
                <a:solidFill>
                  <a:schemeClr val="bg2">
                    <a:lumMod val="50000"/>
                  </a:schemeClr>
                </a:solidFill>
                <a:latin typeface="Abadi" panose="020B0604020104020204" pitchFamily="34" charset="0"/>
              </a:rPr>
              <a:t>5 records where the launch sites began with 'CCA’</a:t>
            </a:r>
          </a:p>
          <a:p>
            <a:pPr lvl="1">
              <a:lnSpc>
                <a:spcPct val="100000"/>
              </a:lnSpc>
              <a:spcBef>
                <a:spcPts val="1400"/>
              </a:spcBef>
            </a:pPr>
            <a:r>
              <a:rPr lang="en-GB" sz="1200" dirty="0">
                <a:solidFill>
                  <a:schemeClr val="bg2">
                    <a:lumMod val="50000"/>
                  </a:schemeClr>
                </a:solidFill>
                <a:latin typeface="Abadi" panose="020B0604020104020204" pitchFamily="34" charset="0"/>
              </a:rPr>
              <a:t>the total payload mass carried by boosters launched by NASA (CRS)</a:t>
            </a:r>
          </a:p>
          <a:p>
            <a:pPr lvl="1">
              <a:lnSpc>
                <a:spcPct val="100000"/>
              </a:lnSpc>
              <a:spcBef>
                <a:spcPts val="1400"/>
              </a:spcBef>
            </a:pPr>
            <a:r>
              <a:rPr lang="en-GB" sz="1200" dirty="0">
                <a:solidFill>
                  <a:schemeClr val="bg2">
                    <a:lumMod val="50000"/>
                  </a:schemeClr>
                </a:solidFill>
                <a:latin typeface="Abadi" panose="020B0604020104020204" pitchFamily="34" charset="0"/>
              </a:rPr>
              <a:t>the average payload mass carried by booster version F9 v1.1</a:t>
            </a:r>
          </a:p>
          <a:p>
            <a:pPr>
              <a:lnSpc>
                <a:spcPct val="100000"/>
              </a:lnSpc>
              <a:spcBef>
                <a:spcPts val="1400"/>
              </a:spcBef>
            </a:pPr>
            <a:r>
              <a:rPr lang="en-GB" sz="1600" dirty="0">
                <a:solidFill>
                  <a:schemeClr val="accent3">
                    <a:lumMod val="25000"/>
                  </a:schemeClr>
                </a:solidFill>
                <a:latin typeface="Abadi" panose="020B0604020104020204" pitchFamily="34" charset="0"/>
              </a:rPr>
              <a:t>The SQL queries also listed:</a:t>
            </a:r>
          </a:p>
          <a:p>
            <a:pPr lvl="1">
              <a:lnSpc>
                <a:spcPct val="100000"/>
              </a:lnSpc>
              <a:spcBef>
                <a:spcPts val="1400"/>
              </a:spcBef>
            </a:pPr>
            <a:r>
              <a:rPr lang="en-GB" sz="1200" dirty="0">
                <a:solidFill>
                  <a:schemeClr val="bg2">
                    <a:lumMod val="50000"/>
                  </a:schemeClr>
                </a:solidFill>
                <a:latin typeface="Abadi" panose="020B0604020104020204" pitchFamily="34" charset="0"/>
              </a:rPr>
              <a:t>the date when the first successful landing outcome happed in ground pad</a:t>
            </a:r>
          </a:p>
          <a:p>
            <a:pPr lvl="1">
              <a:lnSpc>
                <a:spcPct val="100000"/>
              </a:lnSpc>
              <a:spcBef>
                <a:spcPts val="1400"/>
              </a:spcBef>
            </a:pPr>
            <a:r>
              <a:rPr lang="en-GB" sz="1200" dirty="0">
                <a:solidFill>
                  <a:schemeClr val="bg2">
                    <a:lumMod val="50000"/>
                  </a:schemeClr>
                </a:solidFill>
                <a:latin typeface="Abadi" panose="020B0604020104020204" pitchFamily="34" charset="0"/>
              </a:rPr>
              <a:t>the names of the boosters which had success in drone ship for payload mass greater than 4000 but less than 6000</a:t>
            </a:r>
          </a:p>
          <a:p>
            <a:pPr lvl="1">
              <a:lnSpc>
                <a:spcPct val="100000"/>
              </a:lnSpc>
              <a:spcBef>
                <a:spcPts val="1400"/>
              </a:spcBef>
            </a:pPr>
            <a:r>
              <a:rPr lang="en-GB" sz="1200" dirty="0">
                <a:solidFill>
                  <a:schemeClr val="bg2">
                    <a:lumMod val="50000"/>
                  </a:schemeClr>
                </a:solidFill>
                <a:latin typeface="Abadi" panose="020B0604020104020204" pitchFamily="34" charset="0"/>
              </a:rPr>
              <a:t> the total number of successful and failed mission outcomes</a:t>
            </a:r>
          </a:p>
          <a:p>
            <a:pPr lvl="1">
              <a:lnSpc>
                <a:spcPct val="100000"/>
              </a:lnSpc>
              <a:spcBef>
                <a:spcPts val="1400"/>
              </a:spcBef>
            </a:pPr>
            <a:r>
              <a:rPr lang="en-GB" sz="1200" dirty="0">
                <a:solidFill>
                  <a:schemeClr val="bg2">
                    <a:lumMod val="50000"/>
                  </a:schemeClr>
                </a:solidFill>
                <a:latin typeface="Abadi" panose="020B0604020104020204" pitchFamily="34" charset="0"/>
              </a:rPr>
              <a:t>the names of the </a:t>
            </a:r>
            <a:r>
              <a:rPr lang="en-GB" sz="1200" dirty="0" err="1">
                <a:solidFill>
                  <a:schemeClr val="bg2">
                    <a:lumMod val="50000"/>
                  </a:schemeClr>
                </a:solidFill>
                <a:latin typeface="Abadi" panose="020B0604020104020204" pitchFamily="34" charset="0"/>
              </a:rPr>
              <a:t>booster_versions</a:t>
            </a:r>
            <a:r>
              <a:rPr lang="en-GB" sz="1200" dirty="0">
                <a:solidFill>
                  <a:schemeClr val="bg2">
                    <a:lumMod val="50000"/>
                  </a:schemeClr>
                </a:solidFill>
                <a:latin typeface="Abadi" panose="020B0604020104020204" pitchFamily="34" charset="0"/>
              </a:rPr>
              <a:t> which carried the maximum payload mass</a:t>
            </a:r>
          </a:p>
          <a:p>
            <a:pPr lvl="1">
              <a:lnSpc>
                <a:spcPct val="100000"/>
              </a:lnSpc>
              <a:spcBef>
                <a:spcPts val="1400"/>
              </a:spcBef>
            </a:pPr>
            <a:r>
              <a:rPr lang="en-GB" sz="1200" dirty="0">
                <a:solidFill>
                  <a:schemeClr val="bg2">
                    <a:lumMod val="50000"/>
                  </a:schemeClr>
                </a:solidFill>
                <a:latin typeface="Abadi" panose="020B0604020104020204" pitchFamily="34" charset="0"/>
              </a:rPr>
              <a:t>the failed </a:t>
            </a:r>
            <a:r>
              <a:rPr lang="en-GB" sz="1200" dirty="0" err="1">
                <a:solidFill>
                  <a:schemeClr val="bg2">
                    <a:lumMod val="50000"/>
                  </a:schemeClr>
                </a:solidFill>
                <a:latin typeface="Abadi" panose="020B0604020104020204" pitchFamily="34" charset="0"/>
              </a:rPr>
              <a:t>landing_outcomes</a:t>
            </a:r>
            <a:r>
              <a:rPr lang="en-GB" sz="1200" dirty="0">
                <a:solidFill>
                  <a:schemeClr val="bg2">
                    <a:lumMod val="50000"/>
                  </a:schemeClr>
                </a:solidFill>
                <a:latin typeface="Abadi" panose="020B0604020104020204" pitchFamily="34" charset="0"/>
              </a:rPr>
              <a:t> in drone ship, their booster versions, and launch site names for in year 2015</a:t>
            </a:r>
          </a:p>
          <a:p>
            <a:pPr>
              <a:lnSpc>
                <a:spcPct val="100000"/>
              </a:lnSpc>
              <a:spcBef>
                <a:spcPts val="1400"/>
              </a:spcBef>
            </a:pPr>
            <a:r>
              <a:rPr lang="en-GB" sz="1600" dirty="0">
                <a:solidFill>
                  <a:schemeClr val="accent3">
                    <a:lumMod val="25000"/>
                  </a:schemeClr>
                </a:solidFill>
                <a:latin typeface="Abadi" panose="020B0604020104020204" pitchFamily="34" charset="0"/>
              </a:rPr>
              <a:t>Furthermore, the SQL query ranked the count of landing outcomes between the date 2010-06-04 and 2017-03-20, in descending order</a:t>
            </a:r>
            <a:endParaRPr lang="en-US" sz="1600" dirty="0"/>
          </a:p>
          <a:p>
            <a:r>
              <a:rPr lang="en-US" sz="1600" dirty="0">
                <a:solidFill>
                  <a:schemeClr val="accent3">
                    <a:lumMod val="25000"/>
                  </a:schemeClr>
                </a:solidFill>
                <a:latin typeface="Abadi" panose="020B0604020104020204" pitchFamily="34" charset="0"/>
              </a:rPr>
              <a:t>The link to the Notebook can be see below: </a:t>
            </a:r>
            <a:r>
              <a:rPr lang="en-US" sz="1600" dirty="0">
                <a:solidFill>
                  <a:schemeClr val="accent3">
                    <a:lumMod val="25000"/>
                  </a:schemeClr>
                </a:solidFill>
                <a:latin typeface="Abadi" panose="020B0604020104020204" pitchFamily="34" charset="0"/>
                <a:hlinkClick r:id="rId3"/>
              </a:rPr>
              <a:t>https://github.com/FreeTheFreeman/IBMAppliedDataScienceCapstone/blob/master/SpaceX%20Lab:%20EDA%20with%20SQL.ipynb</a:t>
            </a:r>
            <a:r>
              <a:rPr lang="en-US" sz="1600" dirty="0">
                <a:solidFill>
                  <a:schemeClr val="accent3">
                    <a:lumMod val="25000"/>
                  </a:schemeClr>
                </a:solidFill>
                <a:latin typeface="Abadi" panose="020B0604020104020204" pitchFamily="34" charset="0"/>
              </a:rPr>
              <a:t> </a:t>
            </a:r>
            <a:endParaRPr lang="en-US" sz="16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49297"/>
            <a:ext cx="10515600" cy="520761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interactive map using folium </a:t>
            </a:r>
            <a:r>
              <a:rPr lang="en-GB" sz="2200" dirty="0">
                <a:solidFill>
                  <a:schemeClr val="accent3">
                    <a:lumMod val="25000"/>
                  </a:schemeClr>
                </a:solidFill>
                <a:latin typeface="Abadi" panose="020B0604020104020204" pitchFamily="34" charset="0"/>
              </a:rPr>
              <a:t>marked all launch sites on a map and added success and failed launches for each site with the use of markers and circles.</a:t>
            </a:r>
          </a:p>
          <a:p>
            <a:pPr>
              <a:lnSpc>
                <a:spcPct val="100000"/>
              </a:lnSpc>
              <a:spcBef>
                <a:spcPts val="1400"/>
              </a:spcBef>
            </a:pPr>
            <a:r>
              <a:rPr lang="en-US" sz="2200" dirty="0">
                <a:solidFill>
                  <a:schemeClr val="accent3">
                    <a:lumMod val="25000"/>
                  </a:schemeClr>
                </a:solidFill>
                <a:latin typeface="Abadi" panose="020B0604020104020204" pitchFamily="34" charset="0"/>
              </a:rPr>
              <a:t>The class was used to determine the color of a marker for each launch depending on whether the launch was successful or not, such that green was assigned to class 1 for a success, and red to class 0 to represent a failed launch.</a:t>
            </a:r>
          </a:p>
          <a:p>
            <a:pPr>
              <a:lnSpc>
                <a:spcPct val="100000"/>
              </a:lnSpc>
              <a:spcBef>
                <a:spcPts val="1400"/>
              </a:spcBef>
            </a:pPr>
            <a:r>
              <a:rPr lang="en-US" sz="2200" dirty="0">
                <a:solidFill>
                  <a:schemeClr val="accent3">
                    <a:lumMod val="25000"/>
                  </a:schemeClr>
                </a:solidFill>
                <a:latin typeface="Abadi" panose="020B0604020104020204" pitchFamily="34" charset="0"/>
              </a:rPr>
              <a:t>T</a:t>
            </a:r>
            <a:r>
              <a:rPr lang="en-GB" sz="2200" dirty="0">
                <a:solidFill>
                  <a:schemeClr val="accent3">
                    <a:lumMod val="25000"/>
                  </a:schemeClr>
                </a:solidFill>
                <a:latin typeface="Abadi" panose="020B0604020104020204" pitchFamily="34" charset="0"/>
              </a:rPr>
              <a:t>he distances between a launch site to its proximities were calculated, specifically the proximity of a specific launch site to the nearest coastline, nearest railway, nearest highway road and nearest city.</a:t>
            </a:r>
          </a:p>
          <a:p>
            <a:pPr>
              <a:lnSpc>
                <a:spcPct val="100000"/>
              </a:lnSpc>
              <a:spcBef>
                <a:spcPts val="1400"/>
              </a:spcBef>
            </a:pPr>
            <a:r>
              <a:rPr lang="en-US" sz="2200" dirty="0">
                <a:solidFill>
                  <a:schemeClr val="accent3">
                    <a:lumMod val="25000"/>
                  </a:schemeClr>
                </a:solidFill>
                <a:latin typeface="Abadi" panose="020B0604020104020204" pitchFamily="34" charset="0"/>
              </a:rPr>
              <a:t>This was all in order to determine the closeness of proximity to these locations and to understand whether launch site keep a specific distance away from cities.</a:t>
            </a:r>
          </a:p>
          <a:p>
            <a:r>
              <a:rPr lang="en-US" sz="2200" dirty="0">
                <a:solidFill>
                  <a:schemeClr val="accent3">
                    <a:lumMod val="25000"/>
                  </a:schemeClr>
                </a:solidFill>
                <a:latin typeface="Abadi" panose="020B0604020104020204" pitchFamily="34" charset="0"/>
              </a:rPr>
              <a:t>The link to the Notebook can be see below: </a:t>
            </a:r>
            <a:r>
              <a:rPr lang="en-US" sz="2200" dirty="0">
                <a:solidFill>
                  <a:schemeClr val="accent3">
                    <a:lumMod val="25000"/>
                  </a:schemeClr>
                </a:solidFill>
                <a:latin typeface="Abadi" panose="020B0604020104020204" pitchFamily="34" charset="0"/>
                <a:hlinkClick r:id="rId3"/>
              </a:rPr>
              <a:t>https://github.com/FreeTheFreeman/IBMAppliedDataScienceCapstone/blob/master/SpaceX%20Lab:%20Visualisations%20with%20Folium.ipynb</a:t>
            </a:r>
            <a:r>
              <a:rPr lang="en-US" sz="2200" dirty="0">
                <a:solidFill>
                  <a:schemeClr val="accent3">
                    <a:lumMod val="25000"/>
                  </a:schemeClr>
                </a:solidFill>
                <a:latin typeface="Abadi" panose="020B0604020104020204" pitchFamily="34" charset="0"/>
              </a:rPr>
              <a:t> </a:t>
            </a:r>
            <a:endParaRPr lang="en-US" sz="22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interactive dashboard was built using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A pie chart is displayed as the first chart on the dashboard showing the proportion of successful launches by site. This chart can be further interrogated to show the proportion of successes and failures per site via dropdown selection.</a:t>
            </a:r>
          </a:p>
          <a:p>
            <a:pPr>
              <a:lnSpc>
                <a:spcPct val="100000"/>
              </a:lnSpc>
              <a:spcBef>
                <a:spcPts val="1400"/>
              </a:spcBef>
            </a:pPr>
            <a:r>
              <a:rPr lang="en-US" sz="2200" dirty="0">
                <a:solidFill>
                  <a:schemeClr val="accent3">
                    <a:lumMod val="25000"/>
                  </a:schemeClr>
                </a:solidFill>
                <a:latin typeface="Abadi" panose="020B0604020104020204" pitchFamily="34" charset="0"/>
              </a:rPr>
              <a:t>Another chart on the interactive dashboard was a scatterplot to show the Outcome versus Payload Mass for each Booster version. This included an interactive range slider to enable the changing of the Payload Mass axis.</a:t>
            </a:r>
            <a:endParaRPr lang="en-US" dirty="0"/>
          </a:p>
          <a:p>
            <a:r>
              <a:rPr lang="en-US" sz="2200" dirty="0">
                <a:solidFill>
                  <a:schemeClr val="accent3">
                    <a:lumMod val="25000"/>
                  </a:schemeClr>
                </a:solidFill>
                <a:latin typeface="Abadi" panose="020B0604020104020204" pitchFamily="34" charset="0"/>
              </a:rPr>
              <a:t>The link to the Notebook can be see below: </a:t>
            </a:r>
            <a:r>
              <a:rPr lang="en-US" sz="2200" dirty="0">
                <a:solidFill>
                  <a:schemeClr val="accent3">
                    <a:lumMod val="25000"/>
                  </a:schemeClr>
                </a:solidFill>
                <a:latin typeface="Abadi" panose="020B0604020104020204" pitchFamily="34" charset="0"/>
                <a:hlinkClick r:id="rId3"/>
              </a:rPr>
              <a:t>https://github.com/FreeTheFreeman/IBMAppliedDataScienceCapstone/blob/master/SpaceX%20Lab:%20Interactive%20Visualisations%20with%20Dash.ipynb</a:t>
            </a:r>
            <a:r>
              <a:rPr lang="en-US" sz="2200" dirty="0">
                <a:solidFill>
                  <a:schemeClr val="accent3">
                    <a:lumMod val="25000"/>
                  </a:schemeClr>
                </a:solidFill>
                <a:latin typeface="Abadi" panose="020B0604020104020204" pitchFamily="34" charset="0"/>
              </a:rPr>
              <a:t> </a:t>
            </a:r>
            <a:endParaRPr lang="en-US" sz="22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4130"/>
            <a:ext cx="9745589" cy="4762833"/>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Firstly, </a:t>
            </a:r>
            <a:r>
              <a:rPr lang="en-GB" sz="2200" dirty="0">
                <a:solidFill>
                  <a:schemeClr val="accent3">
                    <a:lumMod val="25000"/>
                  </a:schemeClr>
                </a:solidFill>
                <a:latin typeface="Abadi" panose="020B0604020104020204" pitchFamily="34" charset="0"/>
              </a:rPr>
              <a:t>a NumPy array from the column Class was created, by applying the method </a:t>
            </a:r>
            <a:r>
              <a:rPr lang="en-GB" sz="2200" dirty="0" err="1">
                <a:solidFill>
                  <a:schemeClr val="accent3">
                    <a:lumMod val="25000"/>
                  </a:schemeClr>
                </a:solidFill>
                <a:latin typeface="Abadi" panose="020B0604020104020204" pitchFamily="34" charset="0"/>
              </a:rPr>
              <a:t>to_numpy</a:t>
            </a:r>
            <a:r>
              <a:rPr lang="en-GB" sz="2200" dirty="0">
                <a:solidFill>
                  <a:schemeClr val="accent3">
                    <a:lumMod val="25000"/>
                  </a:schemeClr>
                </a:solidFill>
                <a:latin typeface="Abadi" panose="020B0604020104020204" pitchFamily="34" charset="0"/>
              </a:rPr>
              <a:t>() and assigning it to a variable</a:t>
            </a:r>
          </a:p>
          <a:p>
            <a:pPr>
              <a:lnSpc>
                <a:spcPct val="100000"/>
              </a:lnSpc>
              <a:spcBef>
                <a:spcPts val="1400"/>
              </a:spcBef>
            </a:pPr>
            <a:r>
              <a:rPr lang="en-GB" sz="2200" dirty="0">
                <a:solidFill>
                  <a:schemeClr val="accent3">
                    <a:lumMod val="25000"/>
                  </a:schemeClr>
                </a:solidFill>
                <a:latin typeface="Abadi" panose="020B0604020104020204" pitchFamily="34" charset="0"/>
              </a:rPr>
              <a:t>The data was then transformed by standardising it using </a:t>
            </a:r>
            <a:r>
              <a:rPr lang="en-GB" sz="2200" dirty="0" err="1">
                <a:solidFill>
                  <a:schemeClr val="accent3">
                    <a:lumMod val="25000"/>
                  </a:schemeClr>
                </a:solidFill>
                <a:latin typeface="Abadi" panose="020B0604020104020204" pitchFamily="34" charset="0"/>
              </a:rPr>
              <a:t>StandardScalar</a:t>
            </a:r>
            <a:r>
              <a:rPr lang="en-GB" sz="2200" dirty="0">
                <a:solidFill>
                  <a:schemeClr val="accent3">
                    <a:lumMod val="25000"/>
                  </a:schemeClr>
                </a:solidFill>
                <a:latin typeface="Abadi" panose="020B0604020104020204" pitchFamily="34" charset="0"/>
              </a:rPr>
              <a:t>() and subsequently split into Training and Testing Data sets via the use of </a:t>
            </a:r>
            <a:r>
              <a:rPr lang="en-GB" sz="2200" dirty="0" err="1">
                <a:solidFill>
                  <a:schemeClr val="accent3">
                    <a:lumMod val="25000"/>
                  </a:schemeClr>
                </a:solidFill>
                <a:latin typeface="Abadi" panose="020B0604020104020204" pitchFamily="34" charset="0"/>
              </a:rPr>
              <a:t>test_train_split</a:t>
            </a:r>
            <a:r>
              <a:rPr lang="en-GB" sz="2200" dirty="0">
                <a:solidFill>
                  <a:schemeClr val="accent3">
                    <a:lumMod val="25000"/>
                  </a:schemeClr>
                </a:solidFill>
                <a:latin typeface="Abadi" panose="020B0604020104020204" pitchFamily="34" charset="0"/>
              </a:rPr>
              <a:t>()</a:t>
            </a:r>
          </a:p>
          <a:p>
            <a:pPr>
              <a:lnSpc>
                <a:spcPct val="100000"/>
              </a:lnSpc>
              <a:spcBef>
                <a:spcPts val="1400"/>
              </a:spcBef>
            </a:pPr>
            <a:r>
              <a:rPr lang="en-GB" sz="2200" dirty="0">
                <a:solidFill>
                  <a:schemeClr val="accent3">
                    <a:lumMod val="25000"/>
                  </a:schemeClr>
                </a:solidFill>
                <a:latin typeface="Abadi" panose="020B0604020104020204" pitchFamily="34" charset="0"/>
              </a:rPr>
              <a:t>Then multiple machine learning models were constructed, including Logistic Regression, SVM, Decision Tree, and KNN; and each model was tuned using </a:t>
            </a:r>
            <a:r>
              <a:rPr lang="en-GB" sz="2200" dirty="0" err="1">
                <a:solidFill>
                  <a:schemeClr val="accent3">
                    <a:lumMod val="25000"/>
                  </a:schemeClr>
                </a:solidFill>
                <a:latin typeface="Abadi" panose="020B0604020104020204" pitchFamily="34" charset="0"/>
              </a:rPr>
              <a:t>GridSearchCV</a:t>
            </a:r>
            <a:r>
              <a:rPr lang="en-GB" sz="2200" dirty="0">
                <a:solidFill>
                  <a:schemeClr val="accent3">
                    <a:lumMod val="25000"/>
                  </a:schemeClr>
                </a:solidFill>
                <a:latin typeface="Abadi" panose="020B0604020104020204" pitchFamily="34" charset="0"/>
              </a:rPr>
              <a:t> for parameter optimisation.</a:t>
            </a:r>
          </a:p>
          <a:p>
            <a:pPr>
              <a:lnSpc>
                <a:spcPct val="100000"/>
              </a:lnSpc>
              <a:spcBef>
                <a:spcPts val="1400"/>
              </a:spcBef>
            </a:pPr>
            <a:r>
              <a:rPr lang="en-GB" sz="2200" dirty="0">
                <a:solidFill>
                  <a:schemeClr val="accent3">
                    <a:lumMod val="25000"/>
                  </a:schemeClr>
                </a:solidFill>
                <a:latin typeface="Abadi" panose="020B0604020104020204" pitchFamily="34" charset="0"/>
              </a:rPr>
              <a:t>Each model’s performance was assessed using the Accuracy metric on the Test data to inform which of the constructed and tuned models performed the best</a:t>
            </a:r>
          </a:p>
          <a:p>
            <a:pPr>
              <a:lnSpc>
                <a:spcPct val="100000"/>
              </a:lnSpc>
              <a:spcBef>
                <a:spcPts val="1400"/>
              </a:spcBef>
            </a:pPr>
            <a:r>
              <a:rPr lang="en-US" sz="2400" dirty="0"/>
              <a:t>Hence subsequently we found the best forming tuned machine learning model</a:t>
            </a:r>
          </a:p>
          <a:p>
            <a:r>
              <a:rPr lang="en-US" sz="2200" dirty="0">
                <a:solidFill>
                  <a:schemeClr val="accent3">
                    <a:lumMod val="25000"/>
                  </a:schemeClr>
                </a:solidFill>
                <a:latin typeface="Abadi" panose="020B0604020104020204" pitchFamily="34" charset="0"/>
              </a:rPr>
              <a:t>The link to the Notebook can be see below: </a:t>
            </a:r>
            <a:r>
              <a:rPr lang="en-US" sz="2200" dirty="0">
                <a:solidFill>
                  <a:schemeClr val="accent3">
                    <a:lumMod val="25000"/>
                  </a:schemeClr>
                </a:solidFill>
                <a:latin typeface="Abadi" panose="020B0604020104020204" pitchFamily="34" charset="0"/>
                <a:hlinkClick r:id="rId3"/>
              </a:rPr>
              <a:t>https://github.com/FreeTheFreeman/IBMAppliedDataScienceCapstone/blob/master/SpaceX%20Lab:%20Machine%20Learning.ipynb</a:t>
            </a:r>
            <a:r>
              <a:rPr lang="en-US" sz="2200" dirty="0">
                <a:solidFill>
                  <a:schemeClr val="accent3">
                    <a:lumMod val="25000"/>
                  </a:schemeClr>
                </a:solidFill>
                <a:latin typeface="Abadi" panose="020B0604020104020204" pitchFamily="34" charset="0"/>
              </a:rPr>
              <a:t> </a:t>
            </a:r>
            <a:endParaRPr lang="en-US" sz="22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634524"/>
            <a:ext cx="9985164" cy="1530096"/>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shown in the screenshot below, 0 represents a failed launch and 1 represents a successful launch. </a:t>
            </a:r>
          </a:p>
          <a:p>
            <a:pPr>
              <a:lnSpc>
                <a:spcPct val="100000"/>
              </a:lnSpc>
              <a:spcBef>
                <a:spcPts val="1400"/>
              </a:spcBef>
            </a:pPr>
            <a:r>
              <a:rPr lang="en-US" sz="2200" dirty="0">
                <a:solidFill>
                  <a:schemeClr val="accent3">
                    <a:lumMod val="25000"/>
                  </a:schemeClr>
                </a:solidFill>
                <a:latin typeface="Abadi" panose="020B0604020104020204" pitchFamily="34" charset="0"/>
              </a:rPr>
              <a:t>Generally, across all the launch sites as the flight number increases the number of successful launches increase.</a:t>
            </a:r>
          </a:p>
          <a:p>
            <a:pPr>
              <a:lnSpc>
                <a:spcPct val="100000"/>
              </a:lnSpc>
              <a:spcBef>
                <a:spcPts val="1400"/>
              </a:spcBef>
            </a:pPr>
            <a:r>
              <a:rPr lang="en-US" sz="2200" dirty="0">
                <a:solidFill>
                  <a:schemeClr val="accent3">
                    <a:lumMod val="25000"/>
                  </a:schemeClr>
                </a:solidFill>
                <a:latin typeface="Abadi" panose="020B0604020104020204" pitchFamily="34" charset="0"/>
              </a:rPr>
              <a:t>Furthermore, the site with the greatest number of launches is </a:t>
            </a:r>
            <a:r>
              <a:rPr lang="en-US" sz="2200" dirty="0">
                <a:solidFill>
                  <a:schemeClr val="accent3">
                    <a:lumMod val="25000"/>
                  </a:schemeClr>
                </a:solidFill>
                <a:latin typeface="Abadi"/>
              </a:rPr>
              <a:t>CCAFS SLC-40 and the site with the smallest number of launches is KSC LC-39A.</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EB466EF4-3B70-4D9C-ABDD-EF7B4298AE94}"/>
              </a:ext>
            </a:extLst>
          </p:cNvPr>
          <p:cNvPicPr>
            <a:picLocks noChangeAspect="1"/>
          </p:cNvPicPr>
          <p:nvPr/>
        </p:nvPicPr>
        <p:blipFill>
          <a:blip r:embed="rId3"/>
          <a:stretch>
            <a:fillRect/>
          </a:stretch>
        </p:blipFill>
        <p:spPr>
          <a:xfrm>
            <a:off x="261588" y="3429000"/>
            <a:ext cx="10818251" cy="255897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3374E1C8-5B8F-4DED-8154-CFC97CCEC156}"/>
              </a:ext>
            </a:extLst>
          </p:cNvPr>
          <p:cNvPicPr>
            <a:picLocks noChangeAspect="1"/>
          </p:cNvPicPr>
          <p:nvPr/>
        </p:nvPicPr>
        <p:blipFill>
          <a:blip r:embed="rId3"/>
          <a:stretch>
            <a:fillRect/>
          </a:stretch>
        </p:blipFill>
        <p:spPr>
          <a:xfrm>
            <a:off x="375050" y="3429000"/>
            <a:ext cx="11610855" cy="2367928"/>
          </a:xfrm>
          <a:prstGeom prst="rect">
            <a:avLst/>
          </a:prstGeom>
        </p:spPr>
      </p:pic>
      <p:sp>
        <p:nvSpPr>
          <p:cNvPr id="7" name="Content Placeholder 2">
            <a:extLst>
              <a:ext uri="{FF2B5EF4-FFF2-40B4-BE49-F238E27FC236}">
                <a16:creationId xmlns:a16="http://schemas.microsoft.com/office/drawing/2014/main" id="{DDFA3C1D-25A6-45B3-AE4D-ADDF79EC993B}"/>
              </a:ext>
            </a:extLst>
          </p:cNvPr>
          <p:cNvSpPr txBox="1">
            <a:spLocks/>
          </p:cNvSpPr>
          <p:nvPr/>
        </p:nvSpPr>
        <p:spPr>
          <a:xfrm>
            <a:off x="864973" y="1634524"/>
            <a:ext cx="9985164" cy="1530096"/>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As shown in the screenshot below, 0 represents a failed launch and 1 represents a successful launch. </a:t>
            </a:r>
          </a:p>
          <a:p>
            <a:pPr>
              <a:lnSpc>
                <a:spcPct val="100000"/>
              </a:lnSpc>
              <a:spcBef>
                <a:spcPts val="1400"/>
              </a:spcBef>
            </a:pPr>
            <a:r>
              <a:rPr lang="en-US" sz="2200" dirty="0">
                <a:solidFill>
                  <a:schemeClr val="accent3">
                    <a:lumMod val="25000"/>
                  </a:schemeClr>
                </a:solidFill>
                <a:latin typeface="Abadi" panose="020B0604020104020204" pitchFamily="34" charset="0"/>
              </a:rPr>
              <a:t>Generally, across all the launch sites as the Payload Mass increases the number of successful launches increase.</a:t>
            </a:r>
          </a:p>
          <a:p>
            <a:pPr>
              <a:lnSpc>
                <a:spcPct val="100000"/>
              </a:lnSpc>
              <a:spcBef>
                <a:spcPts val="1400"/>
              </a:spcBef>
            </a:pPr>
            <a:r>
              <a:rPr lang="en-US" sz="2200" dirty="0">
                <a:solidFill>
                  <a:schemeClr val="accent3">
                    <a:lumMod val="25000"/>
                  </a:schemeClr>
                </a:solidFill>
                <a:latin typeface="Abadi" panose="020B0604020104020204" pitchFamily="34" charset="0"/>
              </a:rPr>
              <a:t>Furthermore, a significant majority of launches across all sights is successful for Payload Masses greater than 9000kg.</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6448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seen in the bar graph to the right of the side, the Orbit with the least successful orbit is GTO, whereas the orbits with the most success are ES-L1, GEO, HEO and SSO with 100%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ADD67EEC-1BAE-4C68-A00E-2F3C3ECB5249}"/>
              </a:ext>
            </a:extLst>
          </p:cNvPr>
          <p:cNvPicPr>
            <a:picLocks noChangeAspect="1"/>
          </p:cNvPicPr>
          <p:nvPr/>
        </p:nvPicPr>
        <p:blipFill>
          <a:blip r:embed="rId4"/>
          <a:stretch>
            <a:fillRect/>
          </a:stretch>
        </p:blipFill>
        <p:spPr>
          <a:xfrm>
            <a:off x="5180086" y="1727974"/>
            <a:ext cx="6105525" cy="384810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69312"/>
            <a:ext cx="10069088" cy="238148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shown in the screenshot below, 0 represents a failed launch and 1 represents a successful launch. </a:t>
            </a:r>
          </a:p>
          <a:p>
            <a:pPr>
              <a:lnSpc>
                <a:spcPct val="100000"/>
              </a:lnSpc>
              <a:spcBef>
                <a:spcPts val="1400"/>
              </a:spcBef>
            </a:pPr>
            <a:r>
              <a:rPr lang="en-GB" sz="2200" dirty="0">
                <a:solidFill>
                  <a:schemeClr val="accent3">
                    <a:lumMod val="25000"/>
                  </a:schemeClr>
                </a:solidFill>
                <a:latin typeface="Abadi" panose="020B0604020104020204" pitchFamily="34" charset="0"/>
              </a:rPr>
              <a:t>As evident to in the graph, Success appears related to the number of flights for the LEO orbit. Whereas there seems to be no distinguishable relationship between flight number and success when in GTO orbit.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E16AD840-2A3A-45F6-A3DF-8FBD6AE4D279}"/>
              </a:ext>
            </a:extLst>
          </p:cNvPr>
          <p:cNvPicPr>
            <a:picLocks noChangeAspect="1"/>
          </p:cNvPicPr>
          <p:nvPr/>
        </p:nvPicPr>
        <p:blipFill>
          <a:blip r:embed="rId3"/>
          <a:stretch>
            <a:fillRect/>
          </a:stretch>
        </p:blipFill>
        <p:spPr>
          <a:xfrm>
            <a:off x="437547" y="4270917"/>
            <a:ext cx="10401552" cy="2156294"/>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86877"/>
            <a:ext cx="10224054" cy="279804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shown in the screenshot below, 0 represents a failed launch and 1 represents a successful launch. </a:t>
            </a:r>
          </a:p>
          <a:p>
            <a:pPr>
              <a:lnSpc>
                <a:spcPct val="100000"/>
              </a:lnSpc>
              <a:spcBef>
                <a:spcPts val="1400"/>
              </a:spcBef>
            </a:pPr>
            <a:r>
              <a:rPr lang="en-GB" sz="2200" dirty="0">
                <a:solidFill>
                  <a:schemeClr val="accent3">
                    <a:lumMod val="25000"/>
                  </a:schemeClr>
                </a:solidFill>
                <a:latin typeface="Abadi" panose="020B0604020104020204" pitchFamily="34" charset="0"/>
              </a:rPr>
              <a:t>As evident to in the graph, there is no evident relationship between successes as  the Payload Mass increases for the GTO orbit.</a:t>
            </a:r>
          </a:p>
          <a:p>
            <a:pPr>
              <a:lnSpc>
                <a:spcPct val="100000"/>
              </a:lnSpc>
              <a:spcBef>
                <a:spcPts val="1400"/>
              </a:spcBef>
            </a:pPr>
            <a:r>
              <a:rPr lang="en-GB" sz="2200" dirty="0">
                <a:solidFill>
                  <a:schemeClr val="accent3">
                    <a:lumMod val="25000"/>
                  </a:schemeClr>
                </a:solidFill>
                <a:latin typeface="Abadi" panose="020B0604020104020204" pitchFamily="34" charset="0"/>
              </a:rPr>
              <a:t>For orbits LEO, ISS and Polar success increases with Payload Mass.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309AACE-129D-437B-B40E-6AAF288E794F}"/>
              </a:ext>
            </a:extLst>
          </p:cNvPr>
          <p:cNvPicPr>
            <a:picLocks noChangeAspect="1"/>
          </p:cNvPicPr>
          <p:nvPr/>
        </p:nvPicPr>
        <p:blipFill>
          <a:blip r:embed="rId3"/>
          <a:stretch>
            <a:fillRect/>
          </a:stretch>
        </p:blipFill>
        <p:spPr>
          <a:xfrm>
            <a:off x="306077" y="4448175"/>
            <a:ext cx="10515600" cy="2239143"/>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64099"/>
            <a:ext cx="3932238" cy="381158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The adjacent line graph shows for the first 3 years from 2010 there were no successes, yet the success rate has generally increased from 2013 onwards.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914046A1-EA90-4D83-AB87-E4782E00324A}"/>
              </a:ext>
            </a:extLst>
          </p:cNvPr>
          <p:cNvPicPr>
            <a:picLocks noChangeAspect="1"/>
          </p:cNvPicPr>
          <p:nvPr/>
        </p:nvPicPr>
        <p:blipFill>
          <a:blip r:embed="rId3"/>
          <a:stretch>
            <a:fillRect/>
          </a:stretch>
        </p:blipFill>
        <p:spPr>
          <a:xfrm>
            <a:off x="6027811" y="1764099"/>
            <a:ext cx="5257800" cy="3641027"/>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3987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below screenshot displays the SQL code used to determine the unique Launch Sites used for the space missions and display the results as a table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FDFA2C4A-EBA6-42F5-9C09-4A424F8E1ED0}"/>
              </a:ext>
            </a:extLst>
          </p:cNvPr>
          <p:cNvPicPr>
            <a:picLocks noChangeAspect="1"/>
          </p:cNvPicPr>
          <p:nvPr/>
        </p:nvPicPr>
        <p:blipFill>
          <a:blip r:embed="rId3"/>
          <a:stretch>
            <a:fillRect/>
          </a:stretch>
        </p:blipFill>
        <p:spPr>
          <a:xfrm>
            <a:off x="1601102" y="3052915"/>
            <a:ext cx="8853418" cy="346316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33363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below screenshot displays the SQL code used to show 5 records where the Launch Site begins with the character string ‘CCA’ and displays the results as a table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E8189160-556E-4342-B6BF-0ADE6D6A6A3D}"/>
              </a:ext>
            </a:extLst>
          </p:cNvPr>
          <p:cNvPicPr>
            <a:picLocks noChangeAspect="1"/>
          </p:cNvPicPr>
          <p:nvPr/>
        </p:nvPicPr>
        <p:blipFill>
          <a:blip r:embed="rId3"/>
          <a:stretch>
            <a:fillRect/>
          </a:stretch>
        </p:blipFill>
        <p:spPr>
          <a:xfrm>
            <a:off x="4390482" y="1825625"/>
            <a:ext cx="6719230" cy="397793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72323"/>
            <a:ext cx="9745589" cy="14050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below screenshot displays the SQL code used to determine the Total Payload Mass launched by NASA (CRS) via the ‘sum()’ aggregate function and displays the result</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779784C9-5EE9-4AC3-B0BA-DD88565D84B2}"/>
              </a:ext>
            </a:extLst>
          </p:cNvPr>
          <p:cNvPicPr>
            <a:picLocks noChangeAspect="1"/>
          </p:cNvPicPr>
          <p:nvPr/>
        </p:nvPicPr>
        <p:blipFill>
          <a:blip r:embed="rId3"/>
          <a:stretch>
            <a:fillRect/>
          </a:stretch>
        </p:blipFill>
        <p:spPr>
          <a:xfrm>
            <a:off x="545016" y="3131561"/>
            <a:ext cx="10477500" cy="329565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61171"/>
            <a:ext cx="9745589" cy="129354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below screenshot displays the SQL code used to determine the Average Payload Mass launched for booster version F9 v1.1 via the ‘avg()’ aggregate function and displays the result</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CEAFBBC2-F4FD-4414-A3D2-23559F6CDA03}"/>
              </a:ext>
            </a:extLst>
          </p:cNvPr>
          <p:cNvPicPr>
            <a:picLocks noChangeAspect="1"/>
          </p:cNvPicPr>
          <p:nvPr/>
        </p:nvPicPr>
        <p:blipFill>
          <a:blip r:embed="rId3"/>
          <a:stretch>
            <a:fillRect/>
          </a:stretch>
        </p:blipFill>
        <p:spPr>
          <a:xfrm>
            <a:off x="644817" y="3129496"/>
            <a:ext cx="9904235" cy="3172591"/>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61171"/>
            <a:ext cx="9745589" cy="121548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below screenshot displays the SQL code used to determine the date of the first successful ground landing via the use of the ‘min()’ aggregate function, and displays the result</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5C85101E-9D59-4B8E-ABF4-A27474BDB4C6}"/>
              </a:ext>
            </a:extLst>
          </p:cNvPr>
          <p:cNvPicPr>
            <a:picLocks noChangeAspect="1"/>
          </p:cNvPicPr>
          <p:nvPr/>
        </p:nvPicPr>
        <p:blipFill>
          <a:blip r:embed="rId3"/>
          <a:stretch>
            <a:fillRect/>
          </a:stretch>
        </p:blipFill>
        <p:spPr>
          <a:xfrm>
            <a:off x="415615" y="3027324"/>
            <a:ext cx="10267950" cy="352425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5499"/>
            <a:ext cx="9745589" cy="146398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below screenshot displays the SQL code used to determine the booster versions successfully landing on the drone ship with payloads between 4000 kg and 6000 kg, with use of a WHERE clause, and displays the result</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3D8094FB-D66C-40C4-A47D-351013C4352C}"/>
              </a:ext>
            </a:extLst>
          </p:cNvPr>
          <p:cNvPicPr>
            <a:picLocks noChangeAspect="1"/>
          </p:cNvPicPr>
          <p:nvPr/>
        </p:nvPicPr>
        <p:blipFill>
          <a:blip r:embed="rId3"/>
          <a:stretch>
            <a:fillRect/>
          </a:stretch>
        </p:blipFill>
        <p:spPr>
          <a:xfrm>
            <a:off x="1059365" y="2838872"/>
            <a:ext cx="8924693" cy="3691279"/>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95895"/>
            <a:ext cx="8329476" cy="5254082"/>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via API</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using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Maps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Dashboard Analytics with Plotly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 via Classification Machine Learning</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GB"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GB" sz="1800" dirty="0">
                <a:solidFill>
                  <a:schemeClr val="accent3">
                    <a:lumMod val="25000"/>
                  </a:schemeClr>
                </a:solidFill>
                <a:latin typeface="Abadi" panose="020B0604020104020204" pitchFamily="34" charset="0"/>
              </a:rPr>
              <a:t>Interactive analytics demo in screenshots</a:t>
            </a:r>
          </a:p>
          <a:p>
            <a:pPr lvl="1">
              <a:lnSpc>
                <a:spcPct val="100000"/>
              </a:lnSpc>
              <a:spcBef>
                <a:spcPts val="1400"/>
              </a:spcBef>
            </a:pPr>
            <a:r>
              <a:rPr lang="en-GB" sz="1800" dirty="0">
                <a:solidFill>
                  <a:schemeClr val="accent3">
                    <a:lumMod val="25000"/>
                  </a:schemeClr>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5416"/>
            <a:ext cx="9745589" cy="1255482"/>
          </a:xfrm>
          <a:prstGeom prst="rect">
            <a:avLst/>
          </a:prstGeom>
        </p:spPr>
        <p:txBody>
          <a:bodyPr>
            <a:normAutofit fontScale="92500"/>
          </a:bodyPr>
          <a:lstStyle/>
          <a:p>
            <a:pPr lvl="1">
              <a:lnSpc>
                <a:spcPct val="100000"/>
              </a:lnSpc>
              <a:spcBef>
                <a:spcPts val="1400"/>
              </a:spcBef>
            </a:pPr>
            <a:r>
              <a:rPr lang="en-GB" dirty="0">
                <a:solidFill>
                  <a:schemeClr val="accent3">
                    <a:lumMod val="25000"/>
                  </a:schemeClr>
                </a:solidFill>
                <a:latin typeface="Abadi" panose="020B0604020104020204" pitchFamily="34" charset="0"/>
              </a:rPr>
              <a:t>The below screenshot displays the SQL code used to determine the total number of successful and failure mission outcomes with use of a ‘count()’ aggregate function and GROUP BY clause, and displays the result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2135E58D-C9C5-4516-9F30-728CBC19DB0F}"/>
              </a:ext>
            </a:extLst>
          </p:cNvPr>
          <p:cNvPicPr>
            <a:picLocks noChangeAspect="1"/>
          </p:cNvPicPr>
          <p:nvPr/>
        </p:nvPicPr>
        <p:blipFill>
          <a:blip r:embed="rId3"/>
          <a:stretch>
            <a:fillRect/>
          </a:stretch>
        </p:blipFill>
        <p:spPr>
          <a:xfrm>
            <a:off x="1237784" y="2987655"/>
            <a:ext cx="9018549" cy="343955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344790" cy="4601586"/>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The below screenshot displays the SQL code used to determine a list of the names of the Booster Versions which have carried the maximum payload mass, via the use of a subquery and ‘max()’ aggregate function within the WHERE clause, and displays the result</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E8329755-183A-48AB-B549-559E069E0E5C}"/>
              </a:ext>
            </a:extLst>
          </p:cNvPr>
          <p:cNvPicPr>
            <a:picLocks noChangeAspect="1"/>
          </p:cNvPicPr>
          <p:nvPr/>
        </p:nvPicPr>
        <p:blipFill>
          <a:blip r:embed="rId3"/>
          <a:stretch>
            <a:fillRect/>
          </a:stretch>
        </p:blipFill>
        <p:spPr>
          <a:xfrm>
            <a:off x="4471638" y="1575377"/>
            <a:ext cx="6734175" cy="403804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15991"/>
            <a:ext cx="9745589" cy="1517366"/>
          </a:xfrm>
          <a:prstGeom prst="rect">
            <a:avLst/>
          </a:prstGeom>
        </p:spPr>
        <p:txBody>
          <a:bodyPr lIns="91440" tIns="45720" rIns="91440" bIns="45720" anchor="t">
            <a:normAutofit/>
          </a:bodyPr>
          <a:lstStyle/>
          <a:p>
            <a:pPr>
              <a:lnSpc>
                <a:spcPct val="100000"/>
              </a:lnSpc>
              <a:spcBef>
                <a:spcPts val="1400"/>
              </a:spcBef>
            </a:pPr>
            <a:r>
              <a:rPr lang="en-GB" sz="2200" dirty="0">
                <a:solidFill>
                  <a:schemeClr val="accent3">
                    <a:lumMod val="25000"/>
                  </a:schemeClr>
                </a:solidFill>
                <a:latin typeface="Abadi"/>
              </a:rPr>
              <a:t>The below screenshot displays the SQL code used to display the landing outcome, booster version and launch sites for failed drone ship landings in 2015, by use of a WHERE clause, and displays the result</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B16D0A1C-1FF0-401F-9A0B-55D0E003C3D0}"/>
              </a:ext>
            </a:extLst>
          </p:cNvPr>
          <p:cNvPicPr>
            <a:picLocks noChangeAspect="1"/>
          </p:cNvPicPr>
          <p:nvPr/>
        </p:nvPicPr>
        <p:blipFill>
          <a:blip r:embed="rId3"/>
          <a:stretch>
            <a:fillRect/>
          </a:stretch>
        </p:blipFill>
        <p:spPr>
          <a:xfrm>
            <a:off x="1676401" y="3515009"/>
            <a:ext cx="7937748" cy="2912202"/>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653132"/>
            <a:ext cx="3155219" cy="4666217"/>
          </a:xfrm>
          <a:prstGeom prst="rect">
            <a:avLst/>
          </a:prstGeom>
        </p:spPr>
        <p:txBody>
          <a:bodyPr lIns="91440" tIns="45720" rIns="91440" bIns="45720" anchor="t"/>
          <a:lstStyle/>
          <a:p>
            <a:pPr>
              <a:lnSpc>
                <a:spcPct val="100000"/>
              </a:lnSpc>
              <a:spcBef>
                <a:spcPts val="1400"/>
              </a:spcBef>
            </a:pPr>
            <a:r>
              <a:rPr lang="en-GB" sz="2000" dirty="0">
                <a:solidFill>
                  <a:schemeClr val="accent3">
                    <a:lumMod val="25000"/>
                  </a:schemeClr>
                </a:solidFill>
                <a:latin typeface="Abadi"/>
              </a:rPr>
              <a:t>The adjacent screenshot displays the SQL code used to show the ranking of the count of landing outcomes between the dates 2010-06-04 and 2017-03-20, in descending order, by use of a ‘count()’ aggregate function and WHERE, GROUP BY, and ORDER BY clauses, and displays the result</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FBAD4DDF-9C47-4B54-B3D1-B23A09FB0908}"/>
              </a:ext>
            </a:extLst>
          </p:cNvPr>
          <p:cNvPicPr>
            <a:picLocks noChangeAspect="1"/>
          </p:cNvPicPr>
          <p:nvPr/>
        </p:nvPicPr>
        <p:blipFill>
          <a:blip r:embed="rId3"/>
          <a:stretch>
            <a:fillRect/>
          </a:stretch>
        </p:blipFill>
        <p:spPr>
          <a:xfrm>
            <a:off x="4353871" y="1825625"/>
            <a:ext cx="7104101" cy="389851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3500907"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As evident from the adjacent map, it is seen that launch sites are on the coast of the United States, specifically in states California and Florida.</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Sites</a:t>
            </a:r>
          </a:p>
        </p:txBody>
      </p:sp>
      <p:pic>
        <p:nvPicPr>
          <p:cNvPr id="8" name="Picture 7">
            <a:extLst>
              <a:ext uri="{FF2B5EF4-FFF2-40B4-BE49-F238E27FC236}">
                <a16:creationId xmlns:a16="http://schemas.microsoft.com/office/drawing/2014/main" id="{D802AE15-3F86-419E-9C4C-AE35F5CC7A33}"/>
              </a:ext>
            </a:extLst>
          </p:cNvPr>
          <p:cNvPicPr>
            <a:picLocks noChangeAspect="1"/>
          </p:cNvPicPr>
          <p:nvPr/>
        </p:nvPicPr>
        <p:blipFill>
          <a:blip r:embed="rId3"/>
          <a:stretch>
            <a:fillRect/>
          </a:stretch>
        </p:blipFill>
        <p:spPr>
          <a:xfrm>
            <a:off x="4330391" y="1590872"/>
            <a:ext cx="7648575" cy="442912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389120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neighboring screenshot shows the California launch site and distinguishes between the successful and failed launches with </a:t>
            </a:r>
            <a:r>
              <a:rPr lang="en-US" sz="2200" b="1" dirty="0">
                <a:solidFill>
                  <a:srgbClr val="00B050"/>
                </a:solidFill>
                <a:latin typeface="Abadi"/>
              </a:rPr>
              <a:t>green markers</a:t>
            </a:r>
            <a:r>
              <a:rPr lang="en-US" sz="2200" dirty="0">
                <a:solidFill>
                  <a:schemeClr val="accent3">
                    <a:lumMod val="25000"/>
                  </a:schemeClr>
                </a:solidFill>
                <a:latin typeface="Abadi"/>
              </a:rPr>
              <a:t> and </a:t>
            </a:r>
            <a:r>
              <a:rPr lang="en-US" sz="2200" b="1" dirty="0">
                <a:solidFill>
                  <a:srgbClr val="FF0000"/>
                </a:solidFill>
                <a:latin typeface="Abadi"/>
              </a:rPr>
              <a:t>red markers</a:t>
            </a:r>
            <a:r>
              <a:rPr lang="en-US" sz="2200" dirty="0">
                <a:solidFill>
                  <a:schemeClr val="accent3">
                    <a:lumMod val="25000"/>
                  </a:schemeClr>
                </a:solidFill>
                <a:latin typeface="Abadi"/>
              </a:rPr>
              <a:t>, respectively.</a:t>
            </a:r>
          </a:p>
          <a:p>
            <a:pPr>
              <a:lnSpc>
                <a:spcPct val="100000"/>
              </a:lnSpc>
              <a:spcBef>
                <a:spcPts val="1400"/>
              </a:spcBef>
            </a:pPr>
            <a:r>
              <a:rPr lang="en-US" sz="2200" dirty="0">
                <a:solidFill>
                  <a:schemeClr val="accent3">
                    <a:lumMod val="25000"/>
                  </a:schemeClr>
                </a:solidFill>
                <a:latin typeface="Abadi"/>
              </a:rPr>
              <a:t>Out of the 10 launches at the California Launch site, 4 were successful and 6 failed.</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VAFB SLC-4E Launch Site Successes &amp; Failures</a:t>
            </a:r>
          </a:p>
        </p:txBody>
      </p:sp>
      <p:pic>
        <p:nvPicPr>
          <p:cNvPr id="4" name="Picture 3">
            <a:extLst>
              <a:ext uri="{FF2B5EF4-FFF2-40B4-BE49-F238E27FC236}">
                <a16:creationId xmlns:a16="http://schemas.microsoft.com/office/drawing/2014/main" id="{51659F91-B062-47F3-9030-0B716CCABFCC}"/>
              </a:ext>
            </a:extLst>
          </p:cNvPr>
          <p:cNvPicPr>
            <a:picLocks noChangeAspect="1"/>
          </p:cNvPicPr>
          <p:nvPr/>
        </p:nvPicPr>
        <p:blipFill>
          <a:blip r:embed="rId3"/>
          <a:stretch>
            <a:fillRect/>
          </a:stretch>
        </p:blipFill>
        <p:spPr>
          <a:xfrm>
            <a:off x="4661211" y="1443596"/>
            <a:ext cx="6193324" cy="487575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366194"/>
            <a:ext cx="4047317" cy="522365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The top adjacent picture displays the distance in kilometers to the closest city  which, as shown, is Lompoc and is 14km away from the VAFB SLC Launch site</a:t>
            </a:r>
          </a:p>
          <a:p>
            <a:pPr>
              <a:lnSpc>
                <a:spcPct val="100000"/>
              </a:lnSpc>
              <a:spcBef>
                <a:spcPts val="1400"/>
              </a:spcBef>
            </a:pPr>
            <a:r>
              <a:rPr lang="en-US" sz="2200" dirty="0">
                <a:solidFill>
                  <a:schemeClr val="accent3">
                    <a:lumMod val="25000"/>
                  </a:schemeClr>
                </a:solidFill>
                <a:latin typeface="Abadi"/>
              </a:rPr>
              <a:t>The bottom adjacent picture displace the distance in kilometers to the closest highway, railway and coast from the VADB SLC Launch site. These points of interest are 0.76km, 1.27km and 1.35km away from the California Launch site, respectively.</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VAFB SLC-4E Launch Site Proximity to Geographical Markers </a:t>
            </a:r>
          </a:p>
        </p:txBody>
      </p:sp>
      <p:pic>
        <p:nvPicPr>
          <p:cNvPr id="4" name="Picture 3">
            <a:extLst>
              <a:ext uri="{FF2B5EF4-FFF2-40B4-BE49-F238E27FC236}">
                <a16:creationId xmlns:a16="http://schemas.microsoft.com/office/drawing/2014/main" id="{81F02F71-7E31-4555-88E1-9CD79E7B3A24}"/>
              </a:ext>
            </a:extLst>
          </p:cNvPr>
          <p:cNvPicPr>
            <a:picLocks noChangeAspect="1"/>
          </p:cNvPicPr>
          <p:nvPr/>
        </p:nvPicPr>
        <p:blipFill>
          <a:blip r:embed="rId4"/>
          <a:stretch>
            <a:fillRect/>
          </a:stretch>
        </p:blipFill>
        <p:spPr>
          <a:xfrm>
            <a:off x="6207711" y="1366194"/>
            <a:ext cx="4601770" cy="2670600"/>
          </a:xfrm>
          <a:prstGeom prst="rect">
            <a:avLst/>
          </a:prstGeom>
        </p:spPr>
      </p:pic>
      <p:pic>
        <p:nvPicPr>
          <p:cNvPr id="7" name="Picture 6">
            <a:extLst>
              <a:ext uri="{FF2B5EF4-FFF2-40B4-BE49-F238E27FC236}">
                <a16:creationId xmlns:a16="http://schemas.microsoft.com/office/drawing/2014/main" id="{B49D103B-D6B4-4B50-B9AD-2AEEF337F391}"/>
              </a:ext>
            </a:extLst>
          </p:cNvPr>
          <p:cNvPicPr>
            <a:picLocks noChangeAspect="1"/>
          </p:cNvPicPr>
          <p:nvPr/>
        </p:nvPicPr>
        <p:blipFill>
          <a:blip r:embed="rId5"/>
          <a:stretch>
            <a:fillRect/>
          </a:stretch>
        </p:blipFill>
        <p:spPr>
          <a:xfrm>
            <a:off x="5118642" y="4131410"/>
            <a:ext cx="5690839" cy="245844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3975" y="1488507"/>
            <a:ext cx="9745589" cy="1420724"/>
          </a:xfrm>
          <a:prstGeom prst="rect">
            <a:avLst/>
          </a:prstGeom>
        </p:spPr>
        <p:txBody>
          <a:bodyPr lIns="91440" tIns="45720" rIns="91440" bIns="45720" anchor="t">
            <a:normAutofit fontScale="92500"/>
          </a:bodyPr>
          <a:lstStyle/>
          <a:p>
            <a:pPr>
              <a:lnSpc>
                <a:spcPct val="100000"/>
              </a:lnSpc>
              <a:spcBef>
                <a:spcPts val="1400"/>
              </a:spcBef>
            </a:pPr>
            <a:r>
              <a:rPr lang="en-US" sz="2200" dirty="0">
                <a:solidFill>
                  <a:schemeClr val="accent3">
                    <a:lumMod val="25000"/>
                  </a:schemeClr>
                </a:solidFill>
                <a:latin typeface="Abadi"/>
              </a:rPr>
              <a:t>The below screenshot displays the proportion of total success by launch site. Specifically, distinguishing that the KSC LC-39A Launch site has experienced the most successes at 41.7% of all successes and that the CCAFS SLC-40 launch site has experienced the least number of successes with 12.5% of total successes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Successes by Site Pie Chart</a:t>
            </a:r>
          </a:p>
        </p:txBody>
      </p:sp>
      <p:pic>
        <p:nvPicPr>
          <p:cNvPr id="9" name="Picture 8">
            <a:extLst>
              <a:ext uri="{FF2B5EF4-FFF2-40B4-BE49-F238E27FC236}">
                <a16:creationId xmlns:a16="http://schemas.microsoft.com/office/drawing/2014/main" id="{862C9F48-675D-45B1-9AA8-C7598D94CBA6}"/>
              </a:ext>
            </a:extLst>
          </p:cNvPr>
          <p:cNvPicPr>
            <a:picLocks noChangeAspect="1"/>
          </p:cNvPicPr>
          <p:nvPr/>
        </p:nvPicPr>
        <p:blipFill>
          <a:blip r:embed="rId3"/>
          <a:stretch>
            <a:fillRect/>
          </a:stretch>
        </p:blipFill>
        <p:spPr>
          <a:xfrm>
            <a:off x="1041397" y="2992371"/>
            <a:ext cx="9438167" cy="332697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53616"/>
            <a:ext cx="10735998" cy="53840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Space X is a multi-billion-dollar aerospace company founded by Elon Musk in 2002 to revitalize public interest in the exploration of space, manufacturing rockets affordably. Such affordability is a result of unique design features that enable Space X’s falcon 9 rockets to reuse their first stage. Understanding whether the recycling of the first stage lands successfully can help to determine the cost of launch. Hence in the knowledge of such cost-related-benefit, this gives a company the opportunity to be competitive. </a:t>
            </a:r>
          </a:p>
          <a:p>
            <a:pPr marL="0" indent="0">
              <a:spcBef>
                <a:spcPts val="1400"/>
              </a:spcBef>
              <a:buNone/>
            </a:pPr>
            <a:r>
              <a:rPr lang="en-US" sz="2200" dirty="0">
                <a:solidFill>
                  <a:schemeClr val="accent3">
                    <a:lumMod val="25000"/>
                  </a:schemeClr>
                </a:solidFill>
                <a:latin typeface="Abadi" panose="020B0604020104020204" pitchFamily="34" charset="0"/>
              </a:rPr>
              <a:t>Therefore, the objective of this project is to determine the price of each launch via the use of data gathering, data visualization and machine learning to predict landing success. </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variables influence the success of a rocket landing?</a:t>
            </a:r>
          </a:p>
          <a:p>
            <a:pPr lvl="1">
              <a:spcBef>
                <a:spcPts val="1400"/>
              </a:spcBef>
            </a:pPr>
            <a:r>
              <a:rPr lang="en-US" sz="1800" dirty="0">
                <a:solidFill>
                  <a:schemeClr val="accent3">
                    <a:lumMod val="25000"/>
                  </a:schemeClr>
                </a:solidFill>
                <a:latin typeface="Abadi" panose="020B0604020104020204" pitchFamily="34" charset="0"/>
              </a:rPr>
              <a:t>What are the ideal requirements necessary to enable a successful landing program? </a:t>
            </a:r>
          </a:p>
          <a:p>
            <a:pPr lvl="1">
              <a:spcBef>
                <a:spcPts val="1400"/>
              </a:spcBef>
            </a:pPr>
            <a:r>
              <a:rPr lang="en-US" sz="1800" dirty="0">
                <a:solidFill>
                  <a:schemeClr val="accent3">
                    <a:lumMod val="25000"/>
                  </a:schemeClr>
                </a:solidFill>
                <a:latin typeface="Abadi" panose="020B0604020104020204" pitchFamily="34" charset="0"/>
              </a:rPr>
              <a:t>What is the most appropriate classification model and it’s optimal hyperparameters?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KSC LC-39A Success/Failure Rate Pie Chart</a:t>
            </a:r>
          </a:p>
        </p:txBody>
      </p:sp>
      <p:pic>
        <p:nvPicPr>
          <p:cNvPr id="4" name="Picture 3">
            <a:extLst>
              <a:ext uri="{FF2B5EF4-FFF2-40B4-BE49-F238E27FC236}">
                <a16:creationId xmlns:a16="http://schemas.microsoft.com/office/drawing/2014/main" id="{39CF33B5-2D00-446B-A065-BF43732183EF}"/>
              </a:ext>
            </a:extLst>
          </p:cNvPr>
          <p:cNvPicPr>
            <a:picLocks noChangeAspect="1"/>
          </p:cNvPicPr>
          <p:nvPr/>
        </p:nvPicPr>
        <p:blipFill>
          <a:blip r:embed="rId3"/>
          <a:stretch>
            <a:fillRect/>
          </a:stretch>
        </p:blipFill>
        <p:spPr>
          <a:xfrm>
            <a:off x="734027" y="3633474"/>
            <a:ext cx="9655277" cy="2793737"/>
          </a:xfrm>
          <a:prstGeom prst="rect">
            <a:avLst/>
          </a:prstGeom>
        </p:spPr>
      </p:pic>
      <p:sp>
        <p:nvSpPr>
          <p:cNvPr id="7" name="Content Placeholder 4">
            <a:extLst>
              <a:ext uri="{FF2B5EF4-FFF2-40B4-BE49-F238E27FC236}">
                <a16:creationId xmlns:a16="http://schemas.microsoft.com/office/drawing/2014/main" id="{93FE4A1A-AACB-430B-91CA-328D32CA506E}"/>
              </a:ext>
            </a:extLst>
          </p:cNvPr>
          <p:cNvSpPr txBox="1">
            <a:spLocks/>
          </p:cNvSpPr>
          <p:nvPr/>
        </p:nvSpPr>
        <p:spPr>
          <a:xfrm>
            <a:off x="733975" y="1803802"/>
            <a:ext cx="9745589" cy="1420724"/>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The below screenshot displays the proportion of successes and failures for all launches at the KSC LC-39A Launch site. Specifically, out of all launches at this Launch site 76.9% were successful and 23.1% failed, where 1 represents a success and 0 represents a failure.</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1628014"/>
            <a:ext cx="3510412" cy="4815996"/>
          </a:xfrm>
          <a:prstGeom prst="rect">
            <a:avLst/>
          </a:prstGeom>
        </p:spPr>
        <p:txBody>
          <a:bodyPr lIns="91440" tIns="45720" rIns="91440" bIns="4572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The two screenshots adjacent show different payload ranges, the top screenshot showing a range of 2000kg to 5250kg and the bottom screenshot of 4750kg to 7000kg.</a:t>
            </a:r>
          </a:p>
          <a:p>
            <a:pPr>
              <a:lnSpc>
                <a:spcPct val="100000"/>
              </a:lnSpc>
              <a:spcBef>
                <a:spcPts val="1400"/>
              </a:spcBef>
            </a:pPr>
            <a:r>
              <a:rPr lang="en-US" sz="2200" dirty="0">
                <a:solidFill>
                  <a:schemeClr val="accent3">
                    <a:lumMod val="25000"/>
                  </a:schemeClr>
                </a:solidFill>
                <a:latin typeface="Abadi"/>
              </a:rPr>
              <a:t>Booster Version FT has the most successes across both ranges.</a:t>
            </a:r>
          </a:p>
          <a:p>
            <a:pPr>
              <a:lnSpc>
                <a:spcPct val="100000"/>
              </a:lnSpc>
              <a:spcBef>
                <a:spcPts val="1400"/>
              </a:spcBef>
            </a:pPr>
            <a:r>
              <a:rPr lang="en-US" sz="2200" dirty="0">
                <a:solidFill>
                  <a:schemeClr val="accent3">
                    <a:lumMod val="25000"/>
                  </a:schemeClr>
                </a:solidFill>
                <a:latin typeface="Abadi"/>
              </a:rPr>
              <a:t>The bottom screenshot depicts that heavier payload masses are less successful than the lighter payload masses depicted in the top screenshot.</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Multi-Range Payload vs. Launch Outcome Scatter Plot</a:t>
            </a:r>
          </a:p>
        </p:txBody>
      </p:sp>
      <p:pic>
        <p:nvPicPr>
          <p:cNvPr id="4" name="Picture 3">
            <a:extLst>
              <a:ext uri="{FF2B5EF4-FFF2-40B4-BE49-F238E27FC236}">
                <a16:creationId xmlns:a16="http://schemas.microsoft.com/office/drawing/2014/main" id="{B3ADA3C0-7F67-4843-A998-607A02E41F4A}"/>
              </a:ext>
            </a:extLst>
          </p:cNvPr>
          <p:cNvPicPr>
            <a:picLocks noChangeAspect="1"/>
          </p:cNvPicPr>
          <p:nvPr/>
        </p:nvPicPr>
        <p:blipFill>
          <a:blip r:embed="rId3"/>
          <a:stretch>
            <a:fillRect/>
          </a:stretch>
        </p:blipFill>
        <p:spPr>
          <a:xfrm>
            <a:off x="4458408" y="1420153"/>
            <a:ext cx="7177548" cy="2355610"/>
          </a:xfrm>
          <a:prstGeom prst="rect">
            <a:avLst/>
          </a:prstGeom>
        </p:spPr>
      </p:pic>
      <p:pic>
        <p:nvPicPr>
          <p:cNvPr id="7" name="Picture 6">
            <a:extLst>
              <a:ext uri="{FF2B5EF4-FFF2-40B4-BE49-F238E27FC236}">
                <a16:creationId xmlns:a16="http://schemas.microsoft.com/office/drawing/2014/main" id="{C9FAD806-7A64-49AB-9677-7E7BC0E3BEC1}"/>
              </a:ext>
            </a:extLst>
          </p:cNvPr>
          <p:cNvPicPr>
            <a:picLocks noChangeAspect="1"/>
          </p:cNvPicPr>
          <p:nvPr/>
        </p:nvPicPr>
        <p:blipFill>
          <a:blip r:embed="rId4"/>
          <a:stretch>
            <a:fillRect/>
          </a:stretch>
        </p:blipFill>
        <p:spPr>
          <a:xfrm>
            <a:off x="4458409" y="4329278"/>
            <a:ext cx="7177548" cy="231878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78624" y="1713299"/>
            <a:ext cx="5050927" cy="3811588"/>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The adjacent chart displays an accuracy result for each of the four algorithms applied to the SpaceX data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model with the highest classification accuracy is the Decision Tree Model, specifically with the below Hyper-Parameters</a:t>
            </a:r>
          </a:p>
          <a:p>
            <a:pPr lvl="1">
              <a:lnSpc>
                <a:spcPct val="100000"/>
              </a:lnSpc>
              <a:spcBef>
                <a:spcPts val="1400"/>
              </a:spcBef>
            </a:pPr>
            <a:r>
              <a:rPr lang="en-US" sz="1800" dirty="0">
                <a:solidFill>
                  <a:schemeClr val="accent3">
                    <a:lumMod val="25000"/>
                  </a:schemeClr>
                </a:solidFill>
                <a:latin typeface="Abadi" panose="020B0604020104020204" pitchFamily="34" charset="0"/>
              </a:rPr>
              <a:t>{'criterion': 'entropy', '</a:t>
            </a:r>
            <a:r>
              <a:rPr lang="en-US" sz="1800" dirty="0" err="1">
                <a:solidFill>
                  <a:schemeClr val="accent3">
                    <a:lumMod val="25000"/>
                  </a:schemeClr>
                </a:solidFill>
                <a:latin typeface="Abadi" panose="020B0604020104020204" pitchFamily="34" charset="0"/>
              </a:rPr>
              <a:t>max_depth</a:t>
            </a:r>
            <a:r>
              <a:rPr lang="en-US" sz="1800" dirty="0">
                <a:solidFill>
                  <a:schemeClr val="accent3">
                    <a:lumMod val="25000"/>
                  </a:schemeClr>
                </a:solidFill>
                <a:latin typeface="Abadi" panose="020B0604020104020204" pitchFamily="34" charset="0"/>
              </a:rPr>
              <a:t>': 4, '</a:t>
            </a:r>
            <a:r>
              <a:rPr lang="en-US" sz="1800" dirty="0" err="1">
                <a:solidFill>
                  <a:schemeClr val="accent3">
                    <a:lumMod val="25000"/>
                  </a:schemeClr>
                </a:solidFill>
                <a:latin typeface="Abadi" panose="020B0604020104020204" pitchFamily="34" charset="0"/>
              </a:rPr>
              <a:t>max_features</a:t>
            </a:r>
            <a:r>
              <a:rPr lang="en-US" sz="1800" dirty="0">
                <a:solidFill>
                  <a:schemeClr val="accent3">
                    <a:lumMod val="25000"/>
                  </a:schemeClr>
                </a:solidFill>
                <a:latin typeface="Abadi" panose="020B0604020104020204" pitchFamily="34" charset="0"/>
              </a:rPr>
              <a:t>': 'auto', '</a:t>
            </a:r>
            <a:r>
              <a:rPr lang="en-US" sz="1800" dirty="0" err="1">
                <a:solidFill>
                  <a:schemeClr val="accent3">
                    <a:lumMod val="25000"/>
                  </a:schemeClr>
                </a:solidFill>
                <a:latin typeface="Abadi" panose="020B0604020104020204" pitchFamily="34" charset="0"/>
              </a:rPr>
              <a:t>min_samples_leaf</a:t>
            </a:r>
            <a:r>
              <a:rPr lang="en-US" sz="1800" dirty="0">
                <a:solidFill>
                  <a:schemeClr val="accent3">
                    <a:lumMod val="25000"/>
                  </a:schemeClr>
                </a:solidFill>
                <a:latin typeface="Abadi" panose="020B0604020104020204" pitchFamily="34" charset="0"/>
              </a:rPr>
              <a:t>': 2, '</a:t>
            </a:r>
            <a:r>
              <a:rPr lang="en-US" sz="1800" dirty="0" err="1">
                <a:solidFill>
                  <a:schemeClr val="accent3">
                    <a:lumMod val="25000"/>
                  </a:schemeClr>
                </a:solidFill>
                <a:latin typeface="Abadi" panose="020B0604020104020204" pitchFamily="34" charset="0"/>
              </a:rPr>
              <a:t>min_samples_split</a:t>
            </a:r>
            <a:r>
              <a:rPr lang="en-US" sz="1800" dirty="0">
                <a:solidFill>
                  <a:schemeClr val="accent3">
                    <a:lumMod val="25000"/>
                  </a:schemeClr>
                </a:solidFill>
                <a:latin typeface="Abadi" panose="020B0604020104020204" pitchFamily="34" charset="0"/>
              </a:rPr>
              <a:t>': 10, 'splitter': 'random'}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3FBBC27B-E09F-41AE-9CB8-9DC81A7159E7}"/>
              </a:ext>
            </a:extLst>
          </p:cNvPr>
          <p:cNvPicPr>
            <a:picLocks noChangeAspect="1"/>
          </p:cNvPicPr>
          <p:nvPr/>
        </p:nvPicPr>
        <p:blipFill>
          <a:blip r:embed="rId3"/>
          <a:stretch>
            <a:fillRect/>
          </a:stretch>
        </p:blipFill>
        <p:spPr>
          <a:xfrm>
            <a:off x="6562451" y="3687646"/>
            <a:ext cx="4027885" cy="3009599"/>
          </a:xfrm>
          <a:prstGeom prst="rect">
            <a:avLst/>
          </a:prstGeom>
        </p:spPr>
      </p:pic>
      <p:pic>
        <p:nvPicPr>
          <p:cNvPr id="6" name="Picture 5">
            <a:extLst>
              <a:ext uri="{FF2B5EF4-FFF2-40B4-BE49-F238E27FC236}">
                <a16:creationId xmlns:a16="http://schemas.microsoft.com/office/drawing/2014/main" id="{DC2BA7C0-5385-425B-A761-D47691071198}"/>
              </a:ext>
            </a:extLst>
          </p:cNvPr>
          <p:cNvPicPr>
            <a:picLocks noChangeAspect="1"/>
          </p:cNvPicPr>
          <p:nvPr/>
        </p:nvPicPr>
        <p:blipFill>
          <a:blip r:embed="rId4"/>
          <a:stretch>
            <a:fillRect/>
          </a:stretch>
        </p:blipFill>
        <p:spPr>
          <a:xfrm>
            <a:off x="5497033" y="1335295"/>
            <a:ext cx="6243014" cy="228379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921510"/>
            <a:ext cx="4805599" cy="381158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adjacent confusion matrix is the confusion matrix of the aforementioned Decision Tree model, which was the best performing model. </a:t>
            </a:r>
          </a:p>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states that the Decision Tree model has produced a three type 1 errors (False Positive) and no type 2 errors (False Negative), with recall of 1.0 and precision of 0.8.</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C14C8532-EE19-49DD-91C8-7B474168853C}"/>
              </a:ext>
            </a:extLst>
          </p:cNvPr>
          <p:cNvPicPr>
            <a:picLocks noChangeAspect="1"/>
          </p:cNvPicPr>
          <p:nvPr/>
        </p:nvPicPr>
        <p:blipFill>
          <a:blip r:embed="rId3"/>
          <a:stretch>
            <a:fillRect/>
          </a:stretch>
        </p:blipFill>
        <p:spPr>
          <a:xfrm>
            <a:off x="6027811" y="1900815"/>
            <a:ext cx="4977161" cy="360628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56077"/>
            <a:ext cx="10149626"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analysis and investigations, it can be concluded that:</a:t>
            </a:r>
          </a:p>
          <a:p>
            <a:pPr lvl="1">
              <a:lnSpc>
                <a:spcPct val="100000"/>
              </a:lnSpc>
              <a:spcBef>
                <a:spcPts val="1400"/>
              </a:spcBef>
            </a:pPr>
            <a:r>
              <a:rPr lang="en-US" sz="1800" dirty="0">
                <a:solidFill>
                  <a:schemeClr val="accent3">
                    <a:lumMod val="25000"/>
                  </a:schemeClr>
                </a:solidFill>
                <a:latin typeface="Abadi" panose="020B0604020104020204" pitchFamily="34" charset="0"/>
              </a:rPr>
              <a:t>The larger the flight number at a launch site, the greater the success rate at that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The most successful launch site of all the sites was, </a:t>
            </a:r>
            <a:r>
              <a:rPr lang="en-US" sz="1800" dirty="0">
                <a:solidFill>
                  <a:schemeClr val="accent3">
                    <a:lumMod val="25000"/>
                  </a:schemeClr>
                </a:solidFill>
                <a:latin typeface="Abadi"/>
              </a:rPr>
              <a:t>KSC LC-39A</a:t>
            </a:r>
          </a:p>
          <a:p>
            <a:pPr lvl="1">
              <a:lnSpc>
                <a:spcPct val="100000"/>
              </a:lnSpc>
              <a:spcBef>
                <a:spcPts val="1400"/>
              </a:spcBef>
            </a:pPr>
            <a:r>
              <a:rPr lang="en-US" sz="1800" dirty="0">
                <a:solidFill>
                  <a:schemeClr val="accent3">
                    <a:lumMod val="25000"/>
                  </a:schemeClr>
                </a:solidFill>
                <a:latin typeface="Abadi" panose="020B0604020104020204" pitchFamily="34" charset="0"/>
              </a:rPr>
              <a:t>Success rate generally increases over time, specifically from 2013 to 2020</a:t>
            </a:r>
          </a:p>
          <a:p>
            <a:pPr lvl="1">
              <a:lnSpc>
                <a:spcPct val="100000"/>
              </a:lnSpc>
              <a:spcBef>
                <a:spcPts val="1400"/>
              </a:spcBef>
            </a:pPr>
            <a:r>
              <a:rPr lang="en-US" sz="1800" dirty="0">
                <a:solidFill>
                  <a:schemeClr val="accent3">
                    <a:lumMod val="25000"/>
                  </a:schemeClr>
                </a:solidFill>
                <a:latin typeface="Abadi" panose="020B0604020104020204" pitchFamily="34" charset="0"/>
              </a:rPr>
              <a:t>The orbits with the highest success rate are ES-L1, GEO, HEO and SSO </a:t>
            </a:r>
          </a:p>
          <a:p>
            <a:pPr lvl="1">
              <a:lnSpc>
                <a:spcPct val="100000"/>
              </a:lnSpc>
              <a:spcBef>
                <a:spcPts val="1400"/>
              </a:spcBef>
            </a:pPr>
            <a:r>
              <a:rPr lang="en-US" sz="1800" dirty="0">
                <a:solidFill>
                  <a:schemeClr val="accent3">
                    <a:lumMod val="25000"/>
                  </a:schemeClr>
                </a:solidFill>
                <a:latin typeface="Abadi" panose="020B0604020104020204" pitchFamily="34" charset="0"/>
              </a:rPr>
              <a:t>The Decision Tree Model was the best machine learning classification model to predict future outcomes, specifically with tuned hyper parameters of {'criterion': 'entropy', '</a:t>
            </a:r>
            <a:r>
              <a:rPr lang="en-US" sz="1800" dirty="0" err="1">
                <a:solidFill>
                  <a:schemeClr val="accent3">
                    <a:lumMod val="25000"/>
                  </a:schemeClr>
                </a:solidFill>
                <a:latin typeface="Abadi" panose="020B0604020104020204" pitchFamily="34" charset="0"/>
              </a:rPr>
              <a:t>max_depth</a:t>
            </a:r>
            <a:r>
              <a:rPr lang="en-US" sz="1800" dirty="0">
                <a:solidFill>
                  <a:schemeClr val="accent3">
                    <a:lumMod val="25000"/>
                  </a:schemeClr>
                </a:solidFill>
                <a:latin typeface="Abadi" panose="020B0604020104020204" pitchFamily="34" charset="0"/>
              </a:rPr>
              <a:t>': 4, '</a:t>
            </a:r>
            <a:r>
              <a:rPr lang="en-US" sz="1800" dirty="0" err="1">
                <a:solidFill>
                  <a:schemeClr val="accent3">
                    <a:lumMod val="25000"/>
                  </a:schemeClr>
                </a:solidFill>
                <a:latin typeface="Abadi" panose="020B0604020104020204" pitchFamily="34" charset="0"/>
              </a:rPr>
              <a:t>max_features</a:t>
            </a:r>
            <a:r>
              <a:rPr lang="en-US" sz="1800" dirty="0">
                <a:solidFill>
                  <a:schemeClr val="accent3">
                    <a:lumMod val="25000"/>
                  </a:schemeClr>
                </a:solidFill>
                <a:latin typeface="Abadi" panose="020B0604020104020204" pitchFamily="34" charset="0"/>
              </a:rPr>
              <a:t>': 'auto', '</a:t>
            </a:r>
            <a:r>
              <a:rPr lang="en-US" sz="1800" dirty="0" err="1">
                <a:solidFill>
                  <a:schemeClr val="accent3">
                    <a:lumMod val="25000"/>
                  </a:schemeClr>
                </a:solidFill>
                <a:latin typeface="Abadi" panose="020B0604020104020204" pitchFamily="34" charset="0"/>
              </a:rPr>
              <a:t>min_samples_leaf</a:t>
            </a:r>
            <a:r>
              <a:rPr lang="en-US" sz="1800" dirty="0">
                <a:solidFill>
                  <a:schemeClr val="accent3">
                    <a:lumMod val="25000"/>
                  </a:schemeClr>
                </a:solidFill>
                <a:latin typeface="Abadi" panose="020B0604020104020204" pitchFamily="34" charset="0"/>
              </a:rPr>
              <a:t>': 2, '</a:t>
            </a:r>
            <a:r>
              <a:rPr lang="en-US" sz="1800" dirty="0" err="1">
                <a:solidFill>
                  <a:schemeClr val="accent3">
                    <a:lumMod val="25000"/>
                  </a:schemeClr>
                </a:solidFill>
                <a:latin typeface="Abadi" panose="020B0604020104020204" pitchFamily="34" charset="0"/>
              </a:rPr>
              <a:t>min_samples_split</a:t>
            </a:r>
            <a:r>
              <a:rPr lang="en-US" sz="1800" dirty="0">
                <a:solidFill>
                  <a:schemeClr val="accent3">
                    <a:lumMod val="25000"/>
                  </a:schemeClr>
                </a:solidFill>
                <a:latin typeface="Abadi" panose="020B0604020104020204" pitchFamily="34" charset="0"/>
              </a:rPr>
              <a:t>': 10, 'splitter': 'random’}</a:t>
            </a:r>
          </a:p>
          <a:p>
            <a:pPr>
              <a:lnSpc>
                <a:spcPct val="100000"/>
              </a:lnSpc>
              <a:spcBef>
                <a:spcPts val="1400"/>
              </a:spcBef>
            </a:pPr>
            <a:r>
              <a:rPr lang="en-US" sz="2200" dirty="0">
                <a:solidFill>
                  <a:schemeClr val="accent3">
                    <a:lumMod val="25000"/>
                  </a:schemeClr>
                </a:solidFill>
                <a:latin typeface="Abadi" panose="020B0604020104020204" pitchFamily="34" charset="0"/>
              </a:rPr>
              <a:t>A future recommendation would be to apply other machine learning models to understand if there are better predictive models than the those used in this project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541411" y="1380967"/>
            <a:ext cx="10515600" cy="755980"/>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Code written to show the Accuracy of each classification Algorithm used within the Machine Learning section</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3" name="Picture 2">
            <a:extLst>
              <a:ext uri="{FF2B5EF4-FFF2-40B4-BE49-F238E27FC236}">
                <a16:creationId xmlns:a16="http://schemas.microsoft.com/office/drawing/2014/main" id="{708336C9-7579-4AE6-B063-9267EA8617B9}"/>
              </a:ext>
            </a:extLst>
          </p:cNvPr>
          <p:cNvPicPr>
            <a:picLocks noChangeAspect="1"/>
          </p:cNvPicPr>
          <p:nvPr/>
        </p:nvPicPr>
        <p:blipFill>
          <a:blip r:embed="rId4"/>
          <a:stretch>
            <a:fillRect/>
          </a:stretch>
        </p:blipFill>
        <p:spPr>
          <a:xfrm>
            <a:off x="1070981" y="2297878"/>
            <a:ext cx="5482493" cy="4021472"/>
          </a:xfrm>
          <a:prstGeom prst="rect">
            <a:avLst/>
          </a:prstGeom>
        </p:spPr>
      </p:pic>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423746" y="1313180"/>
            <a:ext cx="11586117" cy="511403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0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The data collection method for the project used both the SpaceX API, and web scraping from Wikipedia. </a:t>
            </a:r>
          </a:p>
          <a:p>
            <a:pPr>
              <a:lnSpc>
                <a:spcPct val="120000"/>
              </a:lnSpc>
              <a:spcBef>
                <a:spcPts val="1400"/>
              </a:spcBef>
            </a:pPr>
            <a:r>
              <a:rPr lang="en-US" sz="8000" dirty="0">
                <a:solidFill>
                  <a:schemeClr val="accent3">
                    <a:lumMod val="25000"/>
                  </a:schemeClr>
                </a:solidFill>
                <a:latin typeface="Abadi"/>
              </a:rPr>
              <a:t>Perform data wrangling</a:t>
            </a:r>
          </a:p>
          <a:p>
            <a:pPr lvl="1">
              <a:lnSpc>
                <a:spcPct val="120000"/>
              </a:lnSpc>
              <a:spcBef>
                <a:spcPts val="1400"/>
              </a:spcBef>
            </a:pPr>
            <a:r>
              <a:rPr lang="en-GB" sz="7600" dirty="0">
                <a:solidFill>
                  <a:schemeClr val="bg2">
                    <a:lumMod val="50000"/>
                  </a:schemeClr>
                </a:solidFill>
                <a:latin typeface="Abadi"/>
              </a:rPr>
              <a:t>To understand variables in greater detail the method </a:t>
            </a:r>
            <a:r>
              <a:rPr lang="en-GB" sz="7600" dirty="0" err="1">
                <a:solidFill>
                  <a:schemeClr val="bg2">
                    <a:lumMod val="50000"/>
                  </a:schemeClr>
                </a:solidFill>
                <a:latin typeface="Abadi"/>
              </a:rPr>
              <a:t>value_counts</a:t>
            </a:r>
            <a:r>
              <a:rPr lang="en-GB" sz="7600" dirty="0">
                <a:solidFill>
                  <a:schemeClr val="bg2">
                    <a:lumMod val="50000"/>
                  </a:schemeClr>
                </a:solidFill>
                <a:latin typeface="Abadi"/>
              </a:rPr>
              <a:t>() with the creation of a </a:t>
            </a:r>
            <a:r>
              <a:rPr lang="en-GB" sz="7600" dirty="0" err="1">
                <a:solidFill>
                  <a:schemeClr val="bg2">
                    <a:lumMod val="50000"/>
                  </a:schemeClr>
                </a:solidFill>
                <a:latin typeface="Abadi"/>
              </a:rPr>
              <a:t>dataframe</a:t>
            </a:r>
            <a:r>
              <a:rPr lang="en-GB" sz="7600" dirty="0">
                <a:solidFill>
                  <a:schemeClr val="bg2">
                    <a:lumMod val="50000"/>
                  </a:schemeClr>
                </a:solidFill>
                <a:latin typeface="Abadi"/>
              </a:rPr>
              <a:t> to display successes and failures as a binary outcome and show the overall success rate.</a:t>
            </a:r>
            <a:endParaRPr lang="en-US" sz="7600" dirty="0">
              <a:solidFill>
                <a:schemeClr val="bg2">
                  <a:lumMod val="50000"/>
                </a:schemeClr>
              </a:solidFill>
              <a:latin typeface="Abadi"/>
            </a:endParaRP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lvl="1">
              <a:lnSpc>
                <a:spcPct val="120000"/>
              </a:lnSpc>
              <a:spcBef>
                <a:spcPts val="1400"/>
              </a:spcBef>
            </a:pPr>
            <a:r>
              <a:rPr lang="en-US" sz="7600" dirty="0">
                <a:solidFill>
                  <a:schemeClr val="bg2">
                    <a:lumMod val="50000"/>
                  </a:schemeClr>
                </a:solidFill>
                <a:latin typeface="Abadi"/>
              </a:rPr>
              <a:t>One-hot encoding was applied to categorical attributes.</a:t>
            </a:r>
            <a:endParaRPr lang="en-US" sz="7600" dirty="0">
              <a:solidFill>
                <a:schemeClr val="accent3">
                  <a:lumMod val="25000"/>
                </a:schemeClr>
              </a:solidFill>
              <a:latin typeface="Abadi"/>
            </a:endParaRPr>
          </a:p>
          <a:p>
            <a:pPr>
              <a:lnSpc>
                <a:spcPct val="120000"/>
              </a:lnSpc>
              <a:spcBef>
                <a:spcPts val="1400"/>
              </a:spcBef>
            </a:pPr>
            <a:r>
              <a:rPr lang="en-US" sz="80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46843"/>
            <a:ext cx="10515600" cy="4976619"/>
          </a:xfrm>
          <a:prstGeom prst="rect">
            <a:avLst/>
          </a:prstGeom>
        </p:spPr>
        <p:txBody>
          <a:bodyPr/>
          <a:lstStyle/>
          <a:p>
            <a:pPr>
              <a:lnSpc>
                <a:spcPct val="100000"/>
              </a:lnSpc>
              <a:spcBef>
                <a:spcPts val="1400"/>
              </a:spcBef>
            </a:pPr>
            <a:r>
              <a:rPr lang="en-GB" sz="2200" dirty="0">
                <a:solidFill>
                  <a:schemeClr val="accent3">
                    <a:lumMod val="25000"/>
                  </a:schemeClr>
                </a:solidFill>
                <a:latin typeface="Abadi" panose="020B0604020104020204" pitchFamily="34" charset="0"/>
              </a:rPr>
              <a:t>The SpaceX Data used with the project has been via multiple methods</a:t>
            </a:r>
          </a:p>
          <a:p>
            <a:pPr lvl="1">
              <a:lnSpc>
                <a:spcPct val="100000"/>
              </a:lnSpc>
              <a:spcBef>
                <a:spcPts val="1400"/>
              </a:spcBef>
            </a:pPr>
            <a:r>
              <a:rPr lang="en-US" sz="1800" dirty="0">
                <a:solidFill>
                  <a:schemeClr val="accent3">
                    <a:lumMod val="25000"/>
                  </a:schemeClr>
                </a:solidFill>
                <a:latin typeface="Abadi" panose="020B0604020104020204" pitchFamily="34" charset="0"/>
              </a:rPr>
              <a:t>Data was collected by means of a get request to the SpaceX API</a:t>
            </a:r>
          </a:p>
          <a:p>
            <a:pPr lvl="1">
              <a:lnSpc>
                <a:spcPct val="100000"/>
              </a:lnSpc>
              <a:spcBef>
                <a:spcPts val="1400"/>
              </a:spcBef>
            </a:pPr>
            <a:r>
              <a:rPr lang="en-GB" sz="1800" dirty="0">
                <a:solidFill>
                  <a:schemeClr val="accent3">
                    <a:lumMod val="25000"/>
                  </a:schemeClr>
                </a:solidFill>
                <a:latin typeface="Abadi" panose="020B0604020104020204" pitchFamily="34" charset="0"/>
              </a:rPr>
              <a:t>Then to make the requested JSON results more consistent, a static response object was used</a:t>
            </a:r>
          </a:p>
          <a:p>
            <a:pPr lvl="1">
              <a:lnSpc>
                <a:spcPct val="100000"/>
              </a:lnSpc>
              <a:spcBef>
                <a:spcPts val="1400"/>
              </a:spcBef>
            </a:pPr>
            <a:r>
              <a:rPr lang="en-GB" sz="1800" dirty="0">
                <a:solidFill>
                  <a:schemeClr val="accent3">
                    <a:lumMod val="25000"/>
                  </a:schemeClr>
                </a:solidFill>
                <a:latin typeface="Abadi" panose="020B0604020104020204" pitchFamily="34" charset="0"/>
              </a:rPr>
              <a:t>Subsequently, the response content was decoded as a Json using the .json() function and transformed into a Pandas dataframe using .</a:t>
            </a:r>
            <a:r>
              <a:rPr lang="en-GB" sz="1800" dirty="0" err="1">
                <a:solidFill>
                  <a:schemeClr val="accent3">
                    <a:lumMod val="25000"/>
                  </a:schemeClr>
                </a:solidFill>
                <a:latin typeface="Abadi" panose="020B0604020104020204" pitchFamily="34" charset="0"/>
              </a:rPr>
              <a:t>json_normalize</a:t>
            </a:r>
            <a:r>
              <a:rPr lang="en-GB" sz="1800" dirty="0">
                <a:solidFill>
                  <a:schemeClr val="accent3">
                    <a:lumMod val="25000"/>
                  </a:schemeClr>
                </a:solidFill>
                <a:latin typeface="Abadi" panose="020B0604020104020204" pitchFamily="34" charset="0"/>
              </a:rPr>
              <a:t>()</a:t>
            </a:r>
          </a:p>
          <a:p>
            <a:pPr lvl="1">
              <a:lnSpc>
                <a:spcPct val="100000"/>
              </a:lnSpc>
              <a:spcBef>
                <a:spcPts val="1400"/>
              </a:spcBef>
            </a:pPr>
            <a:r>
              <a:rPr lang="en-GB" sz="1800" dirty="0">
                <a:solidFill>
                  <a:schemeClr val="accent3">
                    <a:lumMod val="25000"/>
                  </a:schemeClr>
                </a:solidFill>
                <a:latin typeface="Abadi" panose="020B0604020104020204" pitchFamily="34" charset="0"/>
              </a:rPr>
              <a:t>The data was then filtered to keep Falcon 9 launches only; the sequential flight number was reset, and missing Pay Load Mass values were identified and replaced with its mean column value in order to clean the data</a:t>
            </a:r>
          </a:p>
          <a:p>
            <a:pPr lvl="1">
              <a:lnSpc>
                <a:spcPct val="100000"/>
              </a:lnSpc>
              <a:spcBef>
                <a:spcPts val="1400"/>
              </a:spcBef>
            </a:pPr>
            <a:r>
              <a:rPr lang="en-US" sz="1800" dirty="0">
                <a:solidFill>
                  <a:schemeClr val="accent3">
                    <a:lumMod val="25000"/>
                  </a:schemeClr>
                </a:solidFill>
                <a:latin typeface="Abadi" panose="020B0604020104020204" pitchFamily="34" charset="0"/>
              </a:rPr>
              <a:t>Additionally, web scraping using </a:t>
            </a:r>
            <a:r>
              <a:rPr lang="en-US" sz="1800" dirty="0" err="1">
                <a:solidFill>
                  <a:schemeClr val="accent3">
                    <a:lumMod val="25000"/>
                  </a:schemeClr>
                </a:solidFill>
                <a:latin typeface="Abadi" panose="020B0604020104020204" pitchFamily="34" charset="0"/>
              </a:rPr>
              <a:t>BeautifulSoup</a:t>
            </a:r>
            <a:r>
              <a:rPr lang="en-US" sz="1800" dirty="0">
                <a:solidFill>
                  <a:schemeClr val="accent3">
                    <a:lumMod val="25000"/>
                  </a:schemeClr>
                </a:solidFill>
                <a:latin typeface="Abadi" panose="020B0604020104020204" pitchFamily="34" charset="0"/>
              </a:rPr>
              <a:t> was implemented on a Wikipedia webpage holding details of Falcon 9 launches </a:t>
            </a:r>
          </a:p>
          <a:p>
            <a:pPr lvl="1">
              <a:lnSpc>
                <a:spcPct val="100000"/>
              </a:lnSpc>
              <a:spcBef>
                <a:spcPts val="1400"/>
              </a:spcBef>
            </a:pPr>
            <a:r>
              <a:rPr lang="en-US" sz="1800" dirty="0">
                <a:solidFill>
                  <a:schemeClr val="accent3">
                    <a:lumMod val="25000"/>
                  </a:schemeClr>
                </a:solidFill>
                <a:latin typeface="Abadi" panose="020B0604020104020204" pitchFamily="34" charset="0"/>
              </a:rPr>
              <a:t>Finally, the extracted HTML table launch records were parsed and </a:t>
            </a:r>
            <a:r>
              <a:rPr lang="en-GB" sz="1800" dirty="0">
                <a:solidFill>
                  <a:schemeClr val="accent3">
                    <a:lumMod val="25000"/>
                  </a:schemeClr>
                </a:solidFill>
                <a:latin typeface="Abadi" panose="020B0604020104020204" pitchFamily="34" charset="0"/>
              </a:rPr>
              <a:t>converted into a Pandas dataframe</a:t>
            </a:r>
            <a:endParaRPr lang="en-US" sz="18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516567"/>
            <a:ext cx="4640263" cy="4509584"/>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 get request was implemented to the SpaceX API to retrieve the data. Subsequently cleansing and wrangling was applied to the data to, filter, re-format, identify and replace missing values with a calculated mean.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can be see below: </a:t>
            </a:r>
            <a:r>
              <a:rPr lang="en-US" sz="2200" dirty="0">
                <a:solidFill>
                  <a:schemeClr val="accent3">
                    <a:lumMod val="25000"/>
                  </a:schemeClr>
                </a:solidFill>
                <a:latin typeface="Abadi" panose="020B0604020104020204" pitchFamily="34" charset="0"/>
                <a:hlinkClick r:id="rId3"/>
              </a:rPr>
              <a:t>https://github.com/FreeTheFreeman/IBMAppliedDataScienceCapstone/blob/master/SpaceX%20Lab:%20Data%20Collection%20%26%20Wrangling.ipynb</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7" name="Group 6">
            <a:extLst>
              <a:ext uri="{FF2B5EF4-FFF2-40B4-BE49-F238E27FC236}">
                <a16:creationId xmlns:a16="http://schemas.microsoft.com/office/drawing/2014/main" id="{A645F00A-7C97-456F-8ECD-BC1A366C1665}"/>
              </a:ext>
            </a:extLst>
          </p:cNvPr>
          <p:cNvGrpSpPr/>
          <p:nvPr/>
        </p:nvGrpSpPr>
        <p:grpSpPr>
          <a:xfrm>
            <a:off x="6286769" y="1682238"/>
            <a:ext cx="4856006" cy="4098138"/>
            <a:chOff x="4002833" y="584318"/>
            <a:chExt cx="4856006" cy="4098138"/>
          </a:xfrm>
        </p:grpSpPr>
        <p:pic>
          <p:nvPicPr>
            <p:cNvPr id="8" name="Picture 7">
              <a:extLst>
                <a:ext uri="{FF2B5EF4-FFF2-40B4-BE49-F238E27FC236}">
                  <a16:creationId xmlns:a16="http://schemas.microsoft.com/office/drawing/2014/main" id="{F4DDC9DA-4B4E-4B1A-A221-6E99BE8BE4A8}"/>
                </a:ext>
              </a:extLst>
            </p:cNvPr>
            <p:cNvPicPr>
              <a:picLocks noChangeAspect="1"/>
            </p:cNvPicPr>
            <p:nvPr/>
          </p:nvPicPr>
          <p:blipFill>
            <a:blip r:embed="rId4"/>
            <a:stretch>
              <a:fillRect/>
            </a:stretch>
          </p:blipFill>
          <p:spPr>
            <a:xfrm>
              <a:off x="4002833" y="584318"/>
              <a:ext cx="4856006" cy="1196471"/>
            </a:xfrm>
            <a:prstGeom prst="rect">
              <a:avLst/>
            </a:prstGeom>
          </p:spPr>
        </p:pic>
        <p:pic>
          <p:nvPicPr>
            <p:cNvPr id="9" name="Picture 8">
              <a:extLst>
                <a:ext uri="{FF2B5EF4-FFF2-40B4-BE49-F238E27FC236}">
                  <a16:creationId xmlns:a16="http://schemas.microsoft.com/office/drawing/2014/main" id="{C0409D2E-491C-4029-8EC8-3F1F032B0333}"/>
                </a:ext>
              </a:extLst>
            </p:cNvPr>
            <p:cNvPicPr>
              <a:picLocks noChangeAspect="1"/>
            </p:cNvPicPr>
            <p:nvPr/>
          </p:nvPicPr>
          <p:blipFill>
            <a:blip r:embed="rId5"/>
            <a:stretch>
              <a:fillRect/>
            </a:stretch>
          </p:blipFill>
          <p:spPr>
            <a:xfrm>
              <a:off x="4002833" y="1951608"/>
              <a:ext cx="4856006" cy="2730848"/>
            </a:xfrm>
            <a:prstGeom prst="rect">
              <a:avLst/>
            </a:prstGeom>
          </p:spPr>
        </p:pic>
      </p:gr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639228"/>
            <a:ext cx="5389179" cy="4884235"/>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An additional method of data collection was used, specifically Web Scraping. Falcon 9 launch records were scraped from Wikipedia via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The table was then parsed and converted into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can be see below: </a:t>
            </a:r>
            <a:r>
              <a:rPr lang="en-US" sz="2200" dirty="0">
                <a:solidFill>
                  <a:schemeClr val="accent3">
                    <a:lumMod val="25000"/>
                  </a:schemeClr>
                </a:solidFill>
                <a:latin typeface="Abadi" panose="020B0604020104020204" pitchFamily="34" charset="0"/>
                <a:hlinkClick r:id="rId3"/>
              </a:rPr>
              <a:t>https://github.com/FreeTheFreeman/IBMAppliedDataScienceCapstone/blob/master/SpaceX%20Lab:%20Web%20Scraping.ipynb</a:t>
            </a:r>
            <a:r>
              <a:rPr lang="en-US" sz="22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pSp>
        <p:nvGrpSpPr>
          <p:cNvPr id="13" name="Group 12">
            <a:extLst>
              <a:ext uri="{FF2B5EF4-FFF2-40B4-BE49-F238E27FC236}">
                <a16:creationId xmlns:a16="http://schemas.microsoft.com/office/drawing/2014/main" id="{B69FE5B8-6F1F-4C6E-A173-CEBA924E698A}"/>
              </a:ext>
            </a:extLst>
          </p:cNvPr>
          <p:cNvGrpSpPr/>
          <p:nvPr/>
        </p:nvGrpSpPr>
        <p:grpSpPr>
          <a:xfrm>
            <a:off x="6753612" y="1392499"/>
            <a:ext cx="3922320" cy="5258632"/>
            <a:chOff x="5890609" y="473139"/>
            <a:chExt cx="5648325" cy="7572678"/>
          </a:xfrm>
        </p:grpSpPr>
        <p:pic>
          <p:nvPicPr>
            <p:cNvPr id="7" name="Picture 6">
              <a:extLst>
                <a:ext uri="{FF2B5EF4-FFF2-40B4-BE49-F238E27FC236}">
                  <a16:creationId xmlns:a16="http://schemas.microsoft.com/office/drawing/2014/main" id="{8FCCE899-1E77-4FD3-8FDD-7CF441E7A25B}"/>
                </a:ext>
              </a:extLst>
            </p:cNvPr>
            <p:cNvPicPr>
              <a:picLocks noChangeAspect="1"/>
            </p:cNvPicPr>
            <p:nvPr/>
          </p:nvPicPr>
          <p:blipFill>
            <a:blip r:embed="rId4"/>
            <a:stretch>
              <a:fillRect/>
            </a:stretch>
          </p:blipFill>
          <p:spPr>
            <a:xfrm>
              <a:off x="5890609" y="473139"/>
              <a:ext cx="5581650" cy="2955861"/>
            </a:xfrm>
            <a:prstGeom prst="rect">
              <a:avLst/>
            </a:prstGeom>
          </p:spPr>
        </p:pic>
        <p:pic>
          <p:nvPicPr>
            <p:cNvPr id="9" name="Picture 8">
              <a:extLst>
                <a:ext uri="{FF2B5EF4-FFF2-40B4-BE49-F238E27FC236}">
                  <a16:creationId xmlns:a16="http://schemas.microsoft.com/office/drawing/2014/main" id="{E4EF2D53-E10E-4343-A15E-22BE5B0B453B}"/>
                </a:ext>
              </a:extLst>
            </p:cNvPr>
            <p:cNvPicPr>
              <a:picLocks noChangeAspect="1"/>
            </p:cNvPicPr>
            <p:nvPr/>
          </p:nvPicPr>
          <p:blipFill>
            <a:blip r:embed="rId5"/>
            <a:stretch>
              <a:fillRect/>
            </a:stretch>
          </p:blipFill>
          <p:spPr>
            <a:xfrm>
              <a:off x="5910262" y="3448636"/>
              <a:ext cx="5576888" cy="2059310"/>
            </a:xfrm>
            <a:prstGeom prst="rect">
              <a:avLst/>
            </a:prstGeom>
          </p:spPr>
        </p:pic>
        <p:pic>
          <p:nvPicPr>
            <p:cNvPr id="12" name="Picture 11">
              <a:extLst>
                <a:ext uri="{FF2B5EF4-FFF2-40B4-BE49-F238E27FC236}">
                  <a16:creationId xmlns:a16="http://schemas.microsoft.com/office/drawing/2014/main" id="{8A4B9182-9D67-4C16-BDAC-661EE5E9F72E}"/>
                </a:ext>
              </a:extLst>
            </p:cNvPr>
            <p:cNvPicPr>
              <a:picLocks noChangeAspect="1"/>
            </p:cNvPicPr>
            <p:nvPr/>
          </p:nvPicPr>
          <p:blipFill>
            <a:blip r:embed="rId6"/>
            <a:stretch>
              <a:fillRect/>
            </a:stretch>
          </p:blipFill>
          <p:spPr>
            <a:xfrm>
              <a:off x="5890609" y="5534356"/>
              <a:ext cx="5648325" cy="2511461"/>
            </a:xfrm>
            <a:prstGeom prst="rect">
              <a:avLst/>
            </a:prstGeom>
          </p:spPr>
        </p:pic>
      </p:gr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2180</TotalTime>
  <Words>3101</Words>
  <Application>Microsoft Office PowerPoint</Application>
  <PresentationFormat>Widescreen</PresentationFormat>
  <Paragraphs>232</Paragraphs>
  <Slides>47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Freeman, Thomas</cp:lastModifiedBy>
  <cp:revision>198</cp:revision>
  <dcterms:created xsi:type="dcterms:W3CDTF">2021-04-29T18:58:34Z</dcterms:created>
  <dcterms:modified xsi:type="dcterms:W3CDTF">2022-05-16T06:22:51Z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